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1.xml" ContentType="application/inkml+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31"/>
  </p:notesMasterIdLst>
  <p:sldIdLst>
    <p:sldId id="546" r:id="rId2"/>
    <p:sldId id="785" r:id="rId3"/>
    <p:sldId id="733" r:id="rId4"/>
    <p:sldId id="734" r:id="rId5"/>
    <p:sldId id="735" r:id="rId6"/>
    <p:sldId id="789" r:id="rId7"/>
    <p:sldId id="790" r:id="rId8"/>
    <p:sldId id="736" r:id="rId9"/>
    <p:sldId id="783" r:id="rId10"/>
    <p:sldId id="791" r:id="rId11"/>
    <p:sldId id="792" r:id="rId12"/>
    <p:sldId id="793" r:id="rId13"/>
    <p:sldId id="794" r:id="rId14"/>
    <p:sldId id="737" r:id="rId15"/>
    <p:sldId id="788" r:id="rId16"/>
    <p:sldId id="738" r:id="rId17"/>
    <p:sldId id="782" r:id="rId18"/>
    <p:sldId id="739" r:id="rId19"/>
    <p:sldId id="740" r:id="rId20"/>
    <p:sldId id="741" r:id="rId21"/>
    <p:sldId id="747" r:id="rId22"/>
    <p:sldId id="748" r:id="rId23"/>
    <p:sldId id="749" r:id="rId24"/>
    <p:sldId id="750" r:id="rId25"/>
    <p:sldId id="751" r:id="rId26"/>
    <p:sldId id="752" r:id="rId27"/>
    <p:sldId id="753" r:id="rId28"/>
    <p:sldId id="754" r:id="rId29"/>
    <p:sldId id="781" r:id="rId30"/>
  </p:sldIdLst>
  <p:sldSz cx="9144000" cy="6858000" type="screen4x3"/>
  <p:notesSz cx="6858000" cy="9947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328E"/>
    <a:srgbClr val="9751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71" autoAdjust="0"/>
    <p:restoredTop sz="87008" autoAdjust="0"/>
  </p:normalViewPr>
  <p:slideViewPr>
    <p:cSldViewPr>
      <p:cViewPr varScale="1">
        <p:scale>
          <a:sx n="60" d="100"/>
          <a:sy n="60" d="100"/>
        </p:scale>
        <p:origin x="1416" y="24"/>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ink/ink1.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2-12-19T09:22:43.233"/>
    </inkml:context>
    <inkml:brush xml:id="br0">
      <inkml:brushProperty name="width" value="0.05292" units="cm"/>
      <inkml:brushProperty name="height" value="0.05292" units="cm"/>
      <inkml:brushProperty name="color" value="#FF0000"/>
    </inkml:brush>
  </inkml:definitions>
  <inkml:trace contextRef="#ctx0" brushRef="#br0">1711 9825 2555 0,'-2'19'3'0,"-2"-1"1"0,1-5 0 0,0-1 2 15,0-4 0-15,1-2 4 16,2-3 9-16,-4 4 3 16,2-8 0-16,3-16 0 15,3-10 1-15,3-14-2 16,2-8-2-16,4-8-5 16,2-7-4-16,2-1-6 15,0 1 0-15,-1 5-1 16,0 6-1-16,-1 12-1 0,-1 5 1 15,-5 11-1-15,-2 6 1 16,-1 9-1-16,-1 4 1 16,-3 5-1-16,0 2 0 15,-2-1 1-15,0 0-1 16,-1 0 0-16,0 0 0 16,-1 7-1-16,-3 5 1 15,-11 29-37-15,9-26-37 0,2 0-91 16,0-1-64-16</inkml:trace>
  <inkml:trace contextRef="#ctx0" brushRef="#br0" timeOffset="395.1342">1839 9288 689 0,'-2'-4'419'0,"2"3"-204"16,0-1-139-16,0 0 67 0,0 1-50 16,0 0-50-16,0 0-18 15,0 0-19-15,0 0-6 16,0 0 6-16,0-1 11 15,1 2 32-15,2 0 15 16,-1 0 18-16,-1 0 4 16,-1 0 7-16,4 8 2 15,8 19-4-15,6 35-10 16,-8-18-30-16,0 8-13 0,6 9-16 16,0 0-6-16,4 0-4 15,2-3-2-15,-4-10 0 16,1-7-2-16,-7-10-29 15,-2-9-30-15,-10-9-119 16</inkml:trace>
  <inkml:trace contextRef="#ctx0" brushRef="#br0" timeOffset="604.5638">1755 9647 1021 0,'9'-4'587'0,"-1"1"-297"16,8 1-191-16,7-1 92 16,10 1-93-16,0 1-56 15</inkml:trace>
  <inkml:trace contextRef="#ctx0" brushRef="#br0" timeOffset="1107.3996">2007 9055 795 0,'11'2'601'0,"-1"4"-261"15,10 9-226-15,6 7 164 16,14 21-186-16,-5 10-31 15,2 22-37-15,-2 12-4 16,-11 12 9-16,-7 7 10 16,-18 1 6-16,-8-3 5 15,-15-7 1-15,-5-5 2 0,-3-11-3 16,-2-10 1-16,2-15-10 16,2-9-8-16,5-17-14 15,0-7-33-15</inkml:trace>
  <inkml:trace contextRef="#ctx0" brushRef="#br0" timeOffset="4305.2079">2706 9396 748 0,'0'2'358'16,"12"4"-102"-16,10 1-92 0,23-5-68 15,12-2-20-15,15-3-48 16,1-3-13-16,-8-1-61 16,-6 5-93-16</inkml:trace>
  <inkml:trace contextRef="#ctx0" brushRef="#br0" timeOffset="4487.5389">2735 9576 1298 0,'10'2'492'0,"18"3"-375"16,15-2-44-16,20-2-45 16,6 2-10-16,6-2-8 15,-3 1-25-15,-14-1-263 16</inkml:trace>
  <inkml:trace contextRef="#ctx0" brushRef="#br0" timeOffset="4661.4882">2781 9791 1088 0,'16'0'434'16,"12"0"-286"-16,19 1-103 15,12 3-15-15,7 4-21 16,-4-1-53-16</inkml:trace>
  <inkml:trace contextRef="#ctx0" brushRef="#br0" timeOffset="5060.0014">3496 9580 1128 0,'-19'-2'468'0,"-19"-3"-281"16,1 7-82-16,10 7-69 15,8 0-30-15,12 5-21 0,11 2-4 16,11 0 2-1,8-1 6-15,13 0 6 0,-4-6 4 16,3-3 2-16,-7-1 2 16,-9-3 6-16,-7-2 4 15,-14 0 0-15,-6-1 0 16,-18 1-5-16,1 1-5 16,-5 2-1-16,-8 6-2 15,8 2-2-15,0 1-3 16,12 6-2-16,10-1 1 0,15 1 4 15,12 1 2-15,14-6 3 16,1 0 1-16,3-4 1 16,-1-5-16-16,-13-6-166 15,2-4-302-15</inkml:trace>
  <inkml:trace contextRef="#ctx0" brushRef="#br0" timeOffset="5190.8346">3517 9414 992 0,'-5'-4'472'0,"-4"-4"-198"16,-2 1-123-16,7 9-129 15,0 7-53-15,8 9-295 16</inkml:trace>
  <inkml:trace contextRef="#ctx0" brushRef="#br0" timeOffset="5500.334">3650 9668 617 0,'11'10'388'16,"13"13"34"-16,4 0-206 16,2-3-117-16,-4-4-16 15,-1-4-42-15,1-5-10 16,-2-10-10-16,3-5-1 16,-8-10-2-16,-3-4-12 15,-5-3-24-15,-13-2-13 0,-9 2-7 16,-5 2 7-16,-11 8 14 15,3 4 5-15,1 10 7 16,1 2 1-16,6 14 6 16,1 5 6-16,2 12 8 15,4 6 12-15,-1 7 19 16,3 5 2-16,4 5 0 16,3 2-7-16,10-4-17 15,-1-5-3-15,2-9-11 16,4-5-10-16,4-8-230 15</inkml:trace>
  <inkml:trace contextRef="#ctx0" brushRef="#br0" timeOffset="6158.6331">4245 9720 773 0,'-2'-6'396'0,"-4"-9"-111"16,-3 1-62-16,-4 0-75 16,-5 1-34-16,-9 5-47 15,-3-2-18-15,4 10-42 16,2 6-9-16,2 6-18 15,8 5-3-15,6 6 5 16,4 0 4-16,8 1 7 16,5-3 4-16,8-3 4 15,5-3 2-15,7-9 3 16,-1-1 2-16,-1-11 3 16,-2-2 0-16,-2-7 0 15,-3-5 0-15,-4 0-4 16,-2-2 1-16,-7 8-1 15,-2 3-1-15,-5 7-3 16,-2 5-2-16,-2 9 4 16,-2 4 0-16,4 6 2 15,3-1 1-15,6 2-5 16,5-1-1-16,4-6 0 0,2-2 1 16,3-11 5-16,-1-2 3 15,-2-13 5-15,-2-3 2 16,-4-7-1-16,-1-4-2 15,-3-1-1-15,1-1-2 16,-3 5 12-16,-5 6 11 16,-1 10 8-16,0 8 2 15,2 13-14-15,4 9-4 0,0 14-9 16,-3 10 2-16,5 20-1 16,-4 5-6-16,0 0-3 15,1-1-2-15,-5-16 1 16,0-10 1-16,2-6 0 15,-4-11 0-15,-1-15-46 16,2-9-80-16,-1-11-517 16</inkml:trace>
  <inkml:trace contextRef="#ctx0" brushRef="#br0" timeOffset="6310.8396">4434 9909 1208 0,'7'-4'494'0,"9"-4"-318"16,7 1-77-16,14-3-69 16,4 0-19-16,8-1-121 0,0 3-229 15</inkml:trace>
  <inkml:trace contextRef="#ctx0" brushRef="#br0" timeOffset="6683.5996">4969 9622 860 0,'-12'-7'470'0,"-7"-5"-99"0,-4 4-200 16,-2 4-47-16,4 4-80 16,-1 3-26-16,10 9-31 15,6 0-4-15,10 5-2 16,7 0 4-16,10-3 7 15,2-1 3-15,4-1 5 16,-3-3 3-16,-8-3 4 16,-4-5 5-16,-12-1 7 15,-6 0 0-15,-12 0-2 16,-3 1-5-16,-8 5-9 16,0 4-1-16,7 4 7 15,5 0 4-15,10 2 22 16,7 2 8-16,13 1 2 15,5 4 1-15,4-2-11 16,6-1-5-16,-3-8-5 16,-5-4-1-16,1-7-8 15,-6-3-13-15,-5-11-408 0</inkml:trace>
  <inkml:trace contextRef="#ctx0" brushRef="#br0" timeOffset="8664.401">6175 9543 832 0,'7'3'348'0,"17"1"-208"0,7-4-14 16,28 3-47-16,1-3-24 16,0 1-30-16,-2 0-7 15,-21-4-4-15,-4 3 0 16,-12-3-32-16,-7 1-13 15,-12 0-22-15,-4-6-7 16,-11 2 25-16,-7-2 10 16,-3 8 16-16,-2 3 7 15,4 8 2-15,4 2 0 16,1 2 2-16,8 5-1 16,2 6-1-16,2 6 2 0,7 8 2 15,-3 1 0-15,0 6 8 16,1 0 4-16,-1 2 29 15,0-1 11-15,-4-6 3 16,-2-6 18-16,-4-7-3 16,-7-8-4-16,-5-17 10 15,1 1-13-15,1-16-19 16,8 0-8-16,7-2-21 16,7-3-10-16,5 3-5 15,3 2 1-15,8 6 6 16,5 2 0-16,5 5-4 15,1 2-2-15,4 1-4 16,2 1-1-16,2-2-133 16,1 0-197-16</inkml:trace>
  <inkml:trace contextRef="#ctx0" brushRef="#br0" timeOffset="8894.9888">6862 9745 1049 0,'-1'1'449'0,"0"1"-246"0,15 1-99 16,9 2-27-16,13 0-36 15,6 1-12-15,5 1-18 16,3 0-3-16,-7-1-107 15,-5-2-101-15</inkml:trace>
  <inkml:trace contextRef="#ctx0" brushRef="#br0" timeOffset="9075.8958">6885 9920 880 0,'6'4'449'16,"6"3"-126"-16,15 0-182 16,15-3-27-16,10 6-65 0,-2-4-20 15,0 1-29-15,-7-1-138 16</inkml:trace>
  <inkml:trace contextRef="#ctx0" brushRef="#br0" timeOffset="9532.6975">7578 9920 1043 0,'-1'0'412'0,"2"0"-263"16,36 0-83-16,26 2-13 16,47-1 2-16,5 3-6 15,64 2-5-15,16-2-2 16,23 4-15-16,23-3-2 15,-28-1-9-15,-18-1-5 16,-43-5-36-16,-22-3-88 0</inkml:trace>
  <inkml:trace contextRef="#ctx0" brushRef="#br0" timeOffset="10277.0403">8766 9253 478 0,'-2'-5'340'0,"-1"-6"52"16,-9 0-107-16,-11-1-87 16,-3 1-33-16,-12 3-45 15,-7 5-23-15,-5 7-47 16,3 3-18-16,2 11-32 0,10 1-10 15,11 7-9-15,9 1 0 16,15 7-2-16,8 3 3 16,15-3 6-16,10 0 1 15,8-11 5-15,10-7 0 16,5-8 5-16,-5-2 3 16,-8-6 10-16,-13-3 4 15,-18 0 6-15,-9-6-1 16,-18 1-7-16,-8 1-4 15,-20 4-9-15,-4 5-1 0,-6 7-5 16,-1 5-1-16,9 5-3 16,4 3-3-16,14 5-2 15,8-1 0-15,13-1 2 16,13 2 6-16,20-2 17 16,13-3 5-16,29-2 8 15,6-4 0-15,12-4-3 16,-8-3 0-16,-18-8 0 15,-9-2-1-15,-19-7-4 16,-6-2-23-16</inkml:trace>
  <inkml:trace contextRef="#ctx0" brushRef="#br0" timeOffset="11931.381">7919 10148 750 0,'-2'8'356'0,"1"9"-50"16,0 26-244-16,-2 14-17 15,7 22-3-15,-4-1-14 16,5-2-13-16,-5-8-1 16,3-23-123-16,0-10-184 0</inkml:trace>
  <inkml:trace contextRef="#ctx0" brushRef="#br0" timeOffset="12198.2714">7810 10136 896 0,'17'-21'444'15,"9"-17"-183"-15,18 14-69 16,4 7-38-16,9 14-69 16,4 6-24-16,-6 12-35 15,-10 2-3-15,-29 11-3 16,-16 6 1-16,-27 12-1 16,-12 3 0-16,-7 0-7 15,2-1-2-15,12-20-9 16,10-7-7-16,14-12-12 15,9-5-2-15,15-3 4 0,10 0 7 16,12-1 10-16,8 0 3 16,8 8 3-16,1 1-1 15,-6 6-3-15,-12 0 20 16,-14 2-234-16</inkml:trace>
  <inkml:trace contextRef="#ctx0" brushRef="#br0" timeOffset="12458.7846">8568 10186 1248 0,'2'0'507'0,"2"5"-322"16,2 8-60-16,6 18-59 15,0 5-11-15,1 17-16 16,1 3-6-16,-5 2-12 16,-4-6-7-16,-5-12-5 15,-2-5 9-15,-6-14-110 16,-1-5-72-16,-1-12-305 16</inkml:trace>
  <inkml:trace contextRef="#ctx0" brushRef="#br0" timeOffset="12607.5108">8399 10391 963 0,'8'-3'416'0,"12"-2"-207"0,10 1-49 15,13 4-71-15,10-2-22 16,7 2-45-16,2 3-11 16,-8-1-22-16,-7 0-65 15,-8-2-248-15</inkml:trace>
  <inkml:trace contextRef="#ctx0" brushRef="#br0" timeOffset="12881.0059">8941 10315 537 0,'6'-4'377'0,"4"1"19"16,1 3-63-16,3 4-117 15,0 11-44-15,2 11-54 16,0 5-20-16,1 8-29 16,-2-1-14-16,-7-3-23 15,-3-6-8-15,-3-11-3 16,-2-5-1-16,0-9 3 15,-2-4-1-15,1-10-3 16,2-7-6-16,5-9-13 16,7 1-2-16,6-2-5 15,3 3 2-15,6 1 2 16,0 1 1-16,5 7-1 16,2 5-1-16,-1 10 2 15,0 6 1-15,-8 3 3 16,1 3 3-16,-8 0-2 15,0-4-11-15</inkml:trace>
  <inkml:trace contextRef="#ctx0" brushRef="#br0" timeOffset="15403.101">9793 9818 819 0,'12'0'380'15,"15"1"-172"-15,20 5-105 0,7-2-35 16,14 4-41-16,2 0-11 15,-15-1-55-15,-4 1-79 16</inkml:trace>
  <inkml:trace contextRef="#ctx0" brushRef="#br0" timeOffset="15569.5638">9829 9957 652 0,'-3'-1'384'0,"1"1"-29"0,16 0-165 16,17 0-40-16,24 2-66 16,12 0-32-16,17-1-61 15,-1 5-110-15</inkml:trace>
  <inkml:trace contextRef="#ctx0" brushRef="#br0" timeOffset="15874.9434">10472 9909 865 0,'-6'-6'360'15,"3"-4"-185"-15,14 2-103 16,40 3-19-16,20 3 5 16,40 1 14-16,26-1 0 15,42 1 4-15,24 0 10 16,33 1-14-16,4-1-16 0,-14 0-26 16,-21-3-15-16,-48-4-56 15,-29-1-46 1,-46-2-127-16,-23-2-166 0</inkml:trace>
  <inkml:trace contextRef="#ctx0" brushRef="#br0" timeOffset="16226.3079">11154 9585 545 0,'1'-9'309'0,"5"-15"-9"0,2-2-101 16,5-10-42-16,0-3-13 15,-1-7-31-15,0-3-17 16,-6 7-12-16,-2 7-3 15,-1 12-8-15,-3 6 2 16,-5 8-16-16,2 4-16 16,-3 16-20-16,6 8-12 15,1 23-12-15,1 7 1 16,6 14 2-16,1 0 0 16,4-7-39-16,2-7-69 15,1-15-268-15</inkml:trace>
  <inkml:trace contextRef="#ctx0" brushRef="#br0" timeOffset="16608.9275">11398 9425 514 0,'-3'-18'357'0,"-2"-20"63"15,3 4-141-15,7 5-85 16,4 5-36-16,12 8-49 16,3 3-26-16,11 12-31 15,4 3-8-15,2 14-24 0,-1 5-7 16,-17 7-5-16,-9 6-1 16,-23 2-1-16,-12 0 1 15,-13 3-1-15,-5-5-1 16,1-5 0-16,4-6 0 15,14-11-1-15,6-5 2 16,13-6-4-16,3-2-2 16,14-5 0-16,6 0 0 15,14 5 3-15,5 1 1 16,4 6 3-16,-2 3 2 16,-11 3 1-16,-5-2-1 0,-10-2 19 15,-1 1-80-15</inkml:trace>
  <inkml:trace contextRef="#ctx0" brushRef="#br0" timeOffset="17733.1788">10527 10266 550 0,'2'-11'290'15,"2"-10"-77"-15,16 1-71 16,0 3-13-16,10 4-22 15,4 7-16-15,3 6-37 0,-2 8-21 16,-5 5-26-16,-5 4-2 16,-19 4 2-16,-6 0 3 15,-16 6 4-15,-4 0 0 16,-6-4 1-16,7-1-2 16,4-10-1-16,5-5-1 15,16-7-6-15,3-2 16 16,12-2 22-16,3 4 8 15,2 7 13-15,0 8-14 16,-11 7-13-16,-6 2-2 16,-13 1 0-16,-11 0 0 0,-11-7-6 15,-6-3-2-15,-7-9-7 16,2-6-14-16,9-9-97 16,11-6-73-16,15-5-183 15,8 2-157-15</inkml:trace>
  <inkml:trace contextRef="#ctx0" brushRef="#br0" timeOffset="17947.8847">10974 10278 938 0,'11'-8'521'15,"2"-6"-131"-15,-1 8-154 16,3 6-54-16,-4 11-83 15,1 9-30-15,-4 16-26 0,-4 3-15 16,-4 8-16-16,-3 2-4 16,-3-10-43-16,0-2-61 15,2-12-186-15,1-9-221 16</inkml:trace>
  <inkml:trace contextRef="#ctx0" brushRef="#br0" timeOffset="18367.0952">10919 10394 1064 0,'7'-6'466'0,"10"-5"-260"16,5 4-58-16,17 4-95 15,8 3-27-15,6 7-43 16,419-148-1241 78,-481 136 1650-79,-4-4-101-15,2 2 24 0,-16-3-137 16,0 3-50-16,-2 9-72 16,0 8-28-16,6 10-33 15,2 7-8-15,11 10-3 16,6 3 0-16,12 6 8 15,6-3 3-15,13-11 6 16,7-3 5-16,6-13 8 16,2-10 19-16,-4-8 27 15,-7-11 8-15,-9-16 15 16,-9-5-13-16,-12-6-23 16,-7 1-10-16,-13 8-28 15,-5 5-24-15,-3 13-130 16,3 4-133-16</inkml:trace>
  <inkml:trace contextRef="#ctx0" brushRef="#br0" timeOffset="18517.1337">11698 10500 1175 0,'3'3'495'0,"1"0"-296"16,-1-3-62-16,-3 0-85 15,0-1-81-15</inkml:trace>
  <inkml:trace contextRef="#ctx0" brushRef="#br0" timeOffset="18891.2431">12012 10300 684 0,'-11'-12'421'0,"-9"-7"-44"16,-4 5-164-16,-4 2-63 15,0 10-82-15,1 5-32 16,3 15-38-16,3 2-5 15,12 14-6-15,5 3 0 16,11 2 12-16,9-2 11 16,13-8 18-16,6-7 13 15,7-12 20-15,1-7 10 16,-5-11 19-16,-5-9 0 16,-12-12-4-16,-8-4-16 0,-14-5-27 15,-11 0-12-15,-10 5-23 16,-2 8-21-16,-1 11-149 15,5 11-155-15</inkml:trace>
  <inkml:trace contextRef="#ctx0" brushRef="#br0" timeOffset="19339.1961">12314 10263 802 0,'7'-7'392'16,"7"-5"-164"-16,-8 1-81 15,-3 3-37-15,-8 0-59 0,-7 1-19 16,-8 1-22-16,1 1-5 16,-6 2-4-16,8 3-1 15,3 1-3-15,-1 0-2 16,11 3 0-16,-2 1-2 15,0 2-1-15,2 4 14 16,-3 0 12-16,-3 3 6 16,7 2 11-16,2 0-9 15,0 2-8-15,3-3-2 16,0-5-2-16,2-2 2 16,7-8 1-16,0-1-1 0,12-4-5 15,2 0-5-15,8 5 2 16,5 4 1-16,-1 10 13 15,-1 3 11-15,-11 4 7 16,-4 1 14-16,-15 1 14 16,-7-1 1-16,-14-2-8 15,-9 0-14-15,-7-4-25 16,-4-3-3-16,2-11-98 16,1-5-142-16</inkml:trace>
  <inkml:trace contextRef="#ctx0" brushRef="#br0" timeOffset="19784.1391">12818 9724 846 0,'3'0'374'0,"9"-1"-178"15,8-2-26-15,16 2-49 16,12 0-26-16,9 1-47 15,2 0-13-15,-6-2-26 16,-10 0-58-16,-12-1-235 16</inkml:trace>
  <inkml:trace contextRef="#ctx0" brushRef="#br0" timeOffset="19942.5273">12891 9812 966 0,'10'2'450'16,"25"3"-203"-16,8-2-55 16,14-1-103-16,4-1-34 0,-1-1-124 15,1 0-423-15</inkml:trace>
  <inkml:trace contextRef="#ctx0" brushRef="#br0" timeOffset="20356.9897">13586 9720 544 0,'-1'-1'310'15,"9"-3"-34"-15,14 0-52 0,27 1-84 16,28 0-24-16,44-1-33 16,25 2-14-16,47-3-1 15,9 3 3-15,29 1-20 16,0 0-11-16,-18 1-21 16,-14 0-7-16,-58 1-95 15,-28 1-71-15</inkml:trace>
  <inkml:trace contextRef="#ctx0" brushRef="#br0" timeOffset="20690.0232">14128 9392 684 0,'5'-17'332'0,"9"-20"-118"0,-3-3-30 16,-1-6-56-16,-3-1-7 16,0 2-5-16,-4 2-8 15,-2 14-22-15,1 8-8 16,-5 14-33-16,2 7-14 0,-2 19-18 15,1 10-8-15,7 19-4 16,1 13 0-16,3 15 1 16,0 3 0-1,1-6 22-15,-2-8-67 0,8-20-284 16</inkml:trace>
  <inkml:trace contextRef="#ctx0" brushRef="#br0" timeOffset="21031.3358">14428 9213 1023 0,'-5'-12'461'16,"-7"-12"-217"-16,13 8-92 15,6 2-15-15,15 6-46 16,8 4-20-16,8 9-39 0,1 6-16 15,-9 7-10-15,-10 4-3 16,-20 2 0-16,-6 0-2 16,-27 7-1-16,-5 1 0 15,-11 2 0-15,3-1 2 16,16-6 2-16,7-6 0 16,20-10-1-16,7 1 2 15,18-4 2-15,12 1 1 16,16-3 1-16,9-2-1 0,1-1-2 15,-2-2-1-15,-5 3-30 16,-11-5-137-16</inkml:trace>
  <inkml:trace contextRef="#ctx0" brushRef="#br0" timeOffset="21569.572">13892 10000 583 0,'-4'-6'333'0,"-2"0"-42"16,8-2-143-16,6 1-19 16,11-1-16-16,5-1-5 0,13 5-22 15,2 2-14-15,5 12-32 16,-6 2-13-16,-17 2-13 15,-3 5-2-15,-19-3-2 16,-10 0 0-16,-10 2 0 16,-10-3-1-16,0-2 0 15,5-3 0-15,12-4-4 16,11-4-2-16,14-2-3 16,9 2-4-16,12 2 3 15,4 4 0-15,-5 5 1 16,-3 1 0-16,-13 3 3 15,-11 2 4-15,-13 0 5 16,-10 1 2-16,-16-5 2 16,-7-3-2-16,0-8-31 15,1-2-43-15,12-6-130 16,10-3-102-16</inkml:trace>
  <inkml:trace contextRef="#ctx0" brushRef="#br0" timeOffset="21725.7929">14396 10203 1168 0,'1'-2'538'0,"-1"-2"-257"16,-1 2-99-16,0 1-118 16,0 1-62-16,1 0-230 15</inkml:trace>
  <inkml:trace contextRef="#ctx0" brushRef="#br0" timeOffset="22080.0409">14799 10074 576 0,'-7'-9'347'0,"-15"-12"-16"16,-4 3-77-16,-4 1-70 16,-3 2-44-16,6 11-71 15,1 1-32-15,6 15-52 0,3 6-6 16,7 10 2-16,7 4 2 16,8 2 13-16,16 3 5 15,6-7 5-15,11-4 4 16,14-10 1-16,-6-8 18 15,5-12 38-15,-8-11 17 16,-17-11 38-16,-10-3-5 16,-21-5-33-16,-18 2-20 15,-20 7-45-15,-9 2-10 16,7 14-156-16,9 3-149 0</inkml:trace>
  <inkml:trace contextRef="#ctx0" brushRef="#br0" timeOffset="22603.2313">15284 10010 537 0,'3'-3'346'15,"4"-5"-21"-15,-7 1-162 16,-2 3-50-16,-8 1-69 16,-3 0-18-16,-7 1-17 0,-2 1-3 15,-5 1-2-15,1-1-1 16,4 1-2-16,-2 0 2 16,4-3-2-16,0 5-1 15,3 3-1-15,5 1-2 16,1 5-2-16,0 0 10 15,-3-3 11-15,3 2 6 16,-1-2 11-16,5-1-4 16,6 4-4-16,1-4 0 0,9 0-1 15,3-1-1 1,6-3 4-16,4 2 0 0,0-3-1 16,4 2 2-16,-2-2 0 15,3 4-4-15,6 6-5 16,-2 2-3-16,0 6-3 15,-2-1 3-15,-14 2 4 16,-6 1 5-16,-16-1 26 16,-10 0 9-16,-15-4 6 15,-5-4-4-15,-4-7-22 16,3-6-9-16,4-10-9 16,1-7-15-16,12-7-137 15,3-1-160-15</inkml:trace>
  <inkml:trace contextRef="#ctx0" brushRef="#br0" timeOffset="23147.4781">15992 9625 364 0,'-5'-2'257'0,"-5"-4"83"16,4-1-96-16,3-3-34 15,3-2-25-15,0 1-65 16,4 2-25-16,4 1-33 15,3 2-18-15,5 2-24 16,-1 3-3-16,0 1 4 0,1 1-1 16,-1 6-2-16,-1 1-4 15,1 6-9-15,0-5 1 16,5 2 0-16,1-3 2 16,5-6 37-16,-5-2 6 15,-4-11 6-15,-6-1 1 16,-7-2-36-16,-1 4-8 15,-6 3-63-15,-5 1-62 16,-6 6-266-16</inkml:trace>
  <inkml:trace contextRef="#ctx0" brushRef="#br0" timeOffset="23387.577">15949 9769 735 0,'7'2'415'0,"15"-1"-54"16,4 1-118-16,12 0-92 15,4-2-37-15,3 0-50 16,2-1-16-16,-2 0-22 16,-2 0-7-16,-11 0-7 15,-4 2-3-15,-10-1 0 0,-4 1 9 16,-8-1-120-16,-3 0-143 15</inkml:trace>
  <inkml:trace contextRef="#ctx0" brushRef="#br0" timeOffset="27174.2575">16770 9451 446 0,'-6'-4'307'15,"-8"-6"0"-15,10 1-114 16,5 0-35-16,13-3-63 16,9 0-24-16,10 0-27 15,6 3-11-15,6 6-5 16,0 6-4-16,-4 11-8 16,-8 4 3-16,-16 5-2 15,-10-1 4-15,-14 1 2 16,-9-3 3-16,-10 1-3 15,-2-2-4-15,3-6-5 16,3-4-5-16,13-3-13 16,9 2-5-16,13 2-6 15,11 1 0-15,8 5 10 16,2 0 3-16,-5 2 2 16,-6 4 1-16,-11-2 7 0,-12-3 6 15,-14-4 16-15,-5-2 5 16,-25-6-2-16,-4-4-2 15,-2-1-15-15,0-1-5 16,20 2-11-16,9 3-37 16,17 3-122-16,7-3-79 15</inkml:trace>
  <inkml:trace contextRef="#ctx0" brushRef="#br0" timeOffset="27403.93">17337 9782 843 0,'-1'1'443'0,"-4"-2"-113"16,2-1-85-16,2 1-115 15,1-1-47-15,0 1-58 16,0 0-60-16</inkml:trace>
  <inkml:trace contextRef="#ctx0" brushRef="#br0" timeOffset="28138.2464">17769 9553 619 0,'5'-6'318'0,"5"-1"-79"16,0-2-32-16,-2-10-47 16,-2 8-19-16,-9-7-45 0,-8 1-21 15,-14 3-39-15,-8 3-15 16,-7 5-19-16,1 6-2 16,4 10-4-16,3 1-4 15,13 3-1-15,8 5-2 16,6-1-6-16,10 1 2 15,7 2-1-15,4-5 1 16,13-3 4-16,0-4 1 0,2-4 8 16,-1-3 2-1,-7-6 2-15,-5 2 5 0,-7-4 1 16,-2-2 0-16,-2 0 0 16,2 0-3-16,-2 1-6 15,0 3-3-15,1 7-8 16,-2 4 0-16,2 8 4 15,1 5 8-15,-4 3 8 16,0 3 3-16,-8-1 4 16,-8 4-4-16,-9-2 24 15,-7-1 7-15,-9-4 13 16,-1-1 5-16,2-8-17 16,2-5-2-16,11-9-4 15,4-7-7-15,8-6-12 16,3-2-16-16,6 3-104 15,2 1-84-15,7 4-331 16</inkml:trace>
  <inkml:trace contextRef="#ctx0" brushRef="#br0" timeOffset="28611.5828">18004 9541 655 0,'3'-7'348'15,"5"-2"-100"-15,5-3-83 16,4 1-24-16,11 3-38 16,3 2-13-16,8 6-33 15,-2 2-17-15,-7 9-25 16,-9-1-8-16,-21 5-5 16,-10 4 1-16,-16-2 3 15,-5 2 0-15,3-4-3 16,9-1-3-16,16-1-7 0,9-1 0 15,14-2 0-15,3-1 1 16,9 3 5-16,0-1-1 16,0 8-1-16,-5 0 3 15,-15 2 5-15,-12-3 18 16,-22-3 16-16,-13-1 2 16,-20-6 4-16,-1-4-14 15,10-4-28-15,6-5-65 16</inkml:trace>
  <inkml:trace contextRef="#ctx0" brushRef="#br0" timeOffset="29150.503">18885 9502 962 0,'-2'-1'414'0,"-2"1"-207"16,-5 11-141-16,-1 10-33 15,-5 13-18-15,-2 4 0 16,0 1-3-16,-1 0-1 16,6-8 1-16,1-6 2 15,7-10 8-15,2-7 10 16,5-9 17-16,4-8 9 16,6-9 9-16,2-9-4 15,3-5-10-15,-1-6-11 0,3-11-12 16,-1-6-7-1,3-6-14-15,-2 4-7 0,-5 16-2 16,-1 13 0-16,-8 21 0 16,4 9 2-16,-3 18-4 15,3 8-2-15,7 13 0 16,-1 4 2-16,6 3 1 16,4 1 1-16,4-6 0 15,1-2 1-15,-2-3 2 16,-6-6 0-16,-11-6-21 15,-4-3-42-15,-6-8-161 16,-2-2-167-16</inkml:trace>
  <inkml:trace contextRef="#ctx0" brushRef="#br0" timeOffset="29351.8268">18835 9595 889 0,'8'-3'436'0,"3"1"-155"16,16 2-112-16,9 3-39 15,7 5-46-15,10 0-20 16,4 3-37-16,-7-5-7 16,-12 3-12-16,-15-5-81 0</inkml:trace>
  <inkml:trace contextRef="#ctx0" brushRef="#br0" timeOffset="39161.3024">2574 11305 572 0,'-4'5'288'16,"-2"0"-57"-16,22 3-117 15,16-4-14-15,38 2-8 16,23 1-10-16,29-2-46 0,12 2-13 15,-6-4-1 1,-10-2-34-16,-27 0-169 0,-14 1-207 16</inkml:trace>
  <inkml:trace contextRef="#ctx0" brushRef="#br0" timeOffset="39526.5563">3553 11179 798 0,'3'-1'315'0,"-1"1"-217"16,6 4-31-16,1 14-34 16,-1 9-14-16,5 15-11 15,-4 8-3-15,-2 6 0 16,0-3 4-16,0-10 6 15,1-7 4-15,5-21-4 16,0-6-8-16,0-16-15 16,0-9-6-16,1-14 1 15,-3-6 5-15,-1-6 12 16,-2-5 3-16,-4 8 13 16,1 6 16-16,-3 13 31 15,1 11 3-15,-1 12 3 0,-1 8-13 16,1 12-31-16,2 6-3 15,4 2-15-15,3 2-22 16,7 0-431-16</inkml:trace>
  <inkml:trace contextRef="#ctx0" brushRef="#br0" timeOffset="39731.6355">3906 11371 610 0,'3'-1'358'0,"7"-4"14"15,7 4-229-15,16 0-84 16,14-3-6-16,20 0-33 16,25-2 22-16,28 0-4 15,16 0-1-15,14 2 17 16,-12-1-34-16,-23-1-5 16,-21 4-1-16,-29-1-101 15,-10 1-204-15</inkml:trace>
  <inkml:trace contextRef="#ctx0" brushRef="#br0" timeOffset="40504.0726">6096 11335 664 0,'-5'0'302'16,"-7"8"-127"-16,-6 14-47 15,-9 22-42-15,-3 9-7 16,0 8-21-16,2-5-16 16,10-5-25-16,9-11-2 15,3-15 2-15,9-6 10 0,6-19 21 16,2-7 6-16,8-17 1 16,-1-9-6-16,2-13-18 15,-2-5-3 1,-6-16-6-16,-2-2-2 0,-2 1-11 15,2 4-7-15,-1 26 4 16,-1 11-1-16,-1 17-10 16,-5 10-3-16,10 19-14 15,4 7-5-15,16 21 9 16,8 7 4-16,8 8 4 16,5 1 6-16,-6-6 7 15,-6-9 4-15,-11-11 2 16,-9-6 1-16,-12-8-1 15,-2-3 2-15,-8-6 9 16,-8-5 4-16,-14-9 4 16,-12 0 0-16,-25-7-9 15,-5 0-6-15,-13 4-7 0,3 0-4 16,21 7-2-16,4-1-3 16,22 3-3-16,8-1-3 15,12 1-48-15,11-2-32 16,13 1-141-16,9-1-255 15</inkml:trace>
  <inkml:trace contextRef="#ctx0" brushRef="#br0" timeOffset="40849.1402">6403 11273 989 0,'2'-8'429'0,"7"-3"-237"16,-3 6-60-16,4 16-63 16,6 13-26-16,1 22-23 15,9 12-4-15,3 14-4 16,2-3-4-16,3-6 3 16,-3-8 2-16,0-18 4 15,-1-4 3-15,-1-21 10 16,1-6 16-16,1-17 41 15,2-13 8-15,-1-14 14 16,-2-8-11-16,-6-12-39 16,-7-4-10-16,-5-2-27 15,-1 6-8-15,-1 16-12 0,2 9-3 16,-5 19-43-16,-6 8-47 16,-1 14-160-16,-3 7-200 15</inkml:trace>
  <inkml:trace contextRef="#ctx0" brushRef="#br0" timeOffset="41312.2881">7044 11692 504 0,'0'-4'315'0,"3"-2"-9"16,-3 4-99-16,0 2-91 16,0 0-29-16,0 0-23 15,-1 23-2-15,-2 37 18 16,1-29-4-16,0 1-17 15,2-2-6-15,3-5-27 16,2-7-1-16,-1-14 12 0,4-4 3 16,-1-10 1-16,1-7-3 15,6-6-19-15,2-4-8 16,6 5-15-16,5 8-7 16,3 13-10-16,3 5 1 15,-3 14 2-15,-7 3 3 16,-11 5 12-16,-11 3 2 15,-14-2 6-15,-6-2 3 16,-16-5 5-16,-1-9 4 0,5-8-12 16,5-6-37-16,15-8-164 15,8-4-159-15</inkml:trace>
  <inkml:trace contextRef="#ctx0" brushRef="#br0" timeOffset="41850.3248">7520 11832 690 0,'0'3'394'16,"0"3"-78"-16,-10 8-104 15,-6 4-36-15,-11 2-60 16,1 3-29-16,2-3-42 0,-2-5-8 15,13-4-14-15,-1-10-2 16,3-3-17-16,8-3-11 16,-1-6-17-16,4 2-6 15,6-4 9-15,3 1 4 16,2 7 3-16,5 6-4 16,0 10-5-16,-1 7 2 15,2 6 7-15,-2-8 5 16,8 4 9-16,4-3 5 0,2-7 6 15,1 2 4-15,-5-19 6 16,2-8 2-16,-4-10 2 16,-1-8-1-16,-3-2-5 15,-5-6-1-15,-6-1-5 16,-3-1-2-16,-7 5-5 16,-1 8-6-16,-2 11 7 15,1 10-2-15,0 11 1 16,2 7 1-16,3 6-11 15,3 4 0-15,3 9 4 16,4 4 3-16,1 8 2 16,-1 2 1-16,1-3-1 15,-4-4 0-15,-2-10 3 16,0-4 1-16,-2-11-13 16,3-3-43-16,-5-11-155 15,0-5-175-15</inkml:trace>
  <inkml:trace contextRef="#ctx0" brushRef="#br0" timeOffset="41977.1553">7631 11893 617 0,'-2'1'348'0,"0"0"-47"0,5 3-48 15,-3-4-78-15,18 1-37 16,49 2-65-16,-27-4-28 16,-4 1-31-16,-1-4-87 15</inkml:trace>
  <inkml:trace contextRef="#ctx0" brushRef="#br0" timeOffset="42426.6405">8352 11628 636 0,'5'1'299'0,"14"1"-107"15,7 1-51-15,17-1-44 16,7-2-26-16,6 1-38 15,-3-1-11-15,-7 0 2 16,-6 2-48-16,-16 0-161 16,-8 1-187-16</inkml:trace>
  <inkml:trace contextRef="#ctx0" brushRef="#br0" timeOffset="42619.7041">8376 11759 692 0,'10'0'371'0,"20"1"-57"0,7-1-66 16,20 0-65-16,3 2-31 16,-4 0-69-16,-6 0-25 15,-12 3-47-15,-12-2-84 16</inkml:trace>
  <inkml:trace contextRef="#ctx0" brushRef="#br0" timeOffset="51094.2066">9680 11344 462 0,'-7'-8'270'0,"-12"-10"-15"16,-7 2-58-16,-16 2-54 15,-5 1-19-15,-6 7-45 16,0 4-19-16,8 9-34 16,6 7-16-16,10 11-8 15,12 5 1-15,8 9 4 16,7 0 3-16,11-2-2 15,3 0-2-15,17-13 0 16,4 1 2-16,14-10 2 16,0-6 1-16,-3-6 4 0,-6-3 2 15,-16-4 6-15,-10 0 0 16,-14 0-2-16,-13-2-4 16,-16 0-8-16,-8 2-4 15,-7 4-5-15,2 4-4 16,7 9-4-16,6 4 3 15,11 8 13-15,9 0 7 16,12 5 21-16,7 3 7 16,16-2 17-16,8-2 4 15,20-8-5-15,8-5-7 0,7-13-17 16,0-3-5-16,-7-11-6 16,-6-3-73-16</inkml:trace>
  <inkml:trace contextRef="#ctx0" brushRef="#br0" timeOffset="52516.5998">10097 11635 629 0,'5'0'299'0,"14"0"-80"0,10 0-59 16,18 1-41-16,6 0-14 15,11 0-49-15,-1 3-18 16,2-2-19-16,-3 0-3 15,-13 1-126-15</inkml:trace>
  <inkml:trace contextRef="#ctx0" brushRef="#br0" timeOffset="53010.5884">10908 11332 612 0,'4'-2'284'0,"5"0"-102"15,18 2-80-15,13-1-11 0,20-1-17 16,8 2-17-16,-1-3-25 16,-9 3-8-16,-14 0-10 15,-11 0-4-15,-12 4-50 16,-2-1-57-16,-17 1-216 15</inkml:trace>
  <inkml:trace contextRef="#ctx0" brushRef="#br0" timeOffset="53363.4044">11206 11330 364 0,'-6'3'248'16,"-2"1"10"-16,-1 4-113 15,5 2-27-15,-2 3-42 16,1 5-17-16,3 8-16 15,1 1-6-15,5 5-2 16,2 3 0-16,4 2 3 16,2 1 6-16,-5-4-1 15,3 0-9-15,-5-7-10 16,-3 1-7-16,-5-5-1 0,-8-2 3 16,-7-5 0-16,-11-2 1 15,-5-6 3-15,-2-4-2 16,0-6-1-16,7-3-2 15,12-3-9-15,7 3-3 16,12-1-4-16,5 0 10 16,15 1 11-16,8 0 6 15,9 4 3-15,5-1-8 16,1 2-8-16,-4 2-3 0,2-1 3 16,-3 0 0-16,-5-1 3 15,-3-5-31-15,-7 0-365 16</inkml:trace>
  <inkml:trace contextRef="#ctx0" brushRef="#br0" timeOffset="54032.9686">11602 11510 619 0,'4'0'328'16,"3"-1"-105"-16,1 3-78 16,0 6-20-16,3 14-29 15,-2 1 0-15,-1 7 1 16,5 2-6-16,-4-5-27 15,1 1-14-15,13 0-21 0,-19-11-4 16,4-8 4-16,-7-5 10 16,-8-15 7-16,12 3 3 15,-4-13-4-15,1-2-9 16,0-6-15-16,2-2-7 16,5 8-8-16,3-1 0 15,7 10-3-15,3 4 2 16,10 5 4-16,5 5-2 15,1 7 1-15,-1 4 1 16,-9-1 3-16,-5 4-70 16</inkml:trace>
  <inkml:trace contextRef="#ctx0" brushRef="#br0" timeOffset="57048.2222">12464 11495 690 0,'18'-1'320'16,"12"1"-132"-16,22 4-103 15,8 4-21-15,2 2-33 16,4 0-9-16,-8 0-61 16,-10-7-104-16</inkml:trace>
  <inkml:trace contextRef="#ctx0" brushRef="#br0" timeOffset="57227.5091">12500 11609 479 0,'1'3'312'16,"12"4"16"-16,8-5-73 15,21-1-78-15,6-1-45 16,10 2-70-16,3 1-25 16,-1-3-52-16,-3 1-106 15</inkml:trace>
  <inkml:trace contextRef="#ctx0" brushRef="#br0" timeOffset="57646.1498">13364 11436 675 0,'3'-26'355'16,"1"-21"-97"-16,1 2-71 16,-2 7-17-16,1 12-26 15,-3 11-21-15,-2 10-54 16,1 5-24-16,-1 12-40 16,1 7-8-16,2 19-1 15,1 7 2-15,6 12 7 0,-1 3 3 16,3-4 2-16,1-8 1 15,-7-10 2-15,-1-7 1 16,-6-9 2-16,-5-2 2 16,-8-9 3-16,-6-5 2 15,-4-4-1-15,0-2-3 16,8-1-5-16,6-1-4 16,12-5-6-16,8 2-4 15,16-2-3-15,5-1-3 16,13 5 2-16,-2 2 1 0,-1 1 9 15,-1 7-52-15,-5 1-169 16</inkml:trace>
  <inkml:trace contextRef="#ctx0" brushRef="#br0" timeOffset="58240.0367">14028 11494 349 0,'-1'4'265'15,"-13"-1"62"-15,-7 0-101 16,-16-5-55-16,-7-8-32 16,-5-11-37-16,4-10-16 0,11-7-35 15,13-5-10-15,19-2-26 16,12 5-11-16,19 8-11 15,1 7-5-15,14 15 12 16,1 7 8-16,7 13 27 16,0 11 10-16,-17 16 19 15,-11 9 7-15,-26 9 5 16,-19 2-4-16,-22-3-23 16,-9-1-12-16,-11-9-18 15,5-4-3-15,13-12-5 16,8-11-14-16,21-11-20 15,3-8-6-15,15-9-3 16,6-3 11-16,13-1 14 16,13 2 4-16,4 5 17 15,5 5 11-15,1 5 15 16,-3 5 8-16,-7 8-3 16,-5 4-8-16,-7 0-8 0,-7 0-8 15,0-3-58-15,-1-6-79 16</inkml:trace>
  <inkml:trace contextRef="#ctx0" brushRef="#br0" timeOffset="58544.2365">14397 11496 1116 0,'8'2'487'0,"14"1"-233"16,11-1-43-16,15 2-63 15,3-2-22-15,-2-2-56 16,3 0-21-16,-3 0-27 15,-2 0-6-15,-10 2-3 16,-8 0-16-16,-16-2-154 0,-7-5-371 16</inkml:trace>
  <inkml:trace contextRef="#ctx0" brushRef="#br0" timeOffset="59202.942">15211 11341 525 0,'-3'-4'235'15,"5"-1"-109"-15,5-2-19 16,13-3-6-16,10 2 5 16,4 1 10-16,9 4-9 15,0 4-29-15,-3 5-16 16,-10 7-27-16,-12 0-4 15,-23 6-4-15,-13 0-2 16,-18 10-6-16,-6-3-3 0,5-7-6 16,5 0-2-16,19-12-2 15,13-2-2 1,20 0-1-16,8-5-2 0,15 3 0 16,4 9-1-16,-5 6 10 15,-2 7 11-15,-23 0 28 16,-10-2 10-16,-24 1 5 15,-16-2-6-15,-16-2-21 16,-4-4-6-16,4-10-8 16,6-6-2-16,21-5-7 15,7-4-32-15,17-2-89 16,9 5-68-16,4 0-304 16</inkml:trace>
  <inkml:trace contextRef="#ctx0" brushRef="#br0" timeOffset="59342.3788">15617 11638 1209 0,'2'-3'517'0,"0"-6"-299"0,-2-1-80 16,9 6-87-16,-3-2-63 16,0 6-520-16</inkml:trace>
  <inkml:trace contextRef="#ctx0" brushRef="#br0" timeOffset="59826.0105">16040 11449 811 0,'2'-14'397'15,"2"-6"-145"-15,-8-10-86 16,2 0-27-16,-8 0-41 16,-1-1-18-16,-7 10-44 15,-5 6-13-15,-6 12-22 16,-1 6-5-16,5 5-4 16,4 3 0-16,11 4 2 15,5-1 1-15,10-1 3 16,5 0 2-16,11-8 2 0,3-2 1 15,5-2-1-15,0-1 0 16,-6 4-3-16,-3 4-3 16,-6 9-2-16,0 3 10 15,-7 8 7-15,1 3 6 16,-2 7 1-16,-3-2-7 16,4-3-3-16,-1-3 0 15,-6-10 1-15,-3 0 0 16,-7-5 4-16,-8-4 4 15,-11-4 13-15,-7-6 3 0,-7-5-2 16,0-2-2-16,12-5-13 16,8 0-4-16,16-2-36 15,11-1-46-15,14 0-162 16,4 2-164-16</inkml:trace>
  <inkml:trace contextRef="#ctx0" brushRef="#br0" timeOffset="60229.8761">16131 11390 777 0,'0'-12'354'0,"4"-15"-161"0,15 4-32 16,10 2-16-16,8 6-4 15,6 8-15-15,-4 5-20 16,2 11-50-16,-1 5-13 16,-13 6-8-16,-6 3-2 15,-20-2-3-15,-5 2-5 16,-11-1-8-16,-6-2-1 16,2-9-1-16,4-2 0 15,11-9-3-15,5 1-4 0,14 3-3 16,3-4-3-16,9 4-3 15,-2 4-1-15,-4 3-2 16,-3 7 0-16,-8 5 1 16,-9-3 1-16,-12 0 2 15,-9-1 0-15,-15-1 3 16,-2 0-1-16,4-5-34 16,2-3-40-16,15-6-134 15,6-4-152-15</inkml:trace>
  <inkml:trace contextRef="#ctx0" brushRef="#br0" timeOffset="60464.1634">16810 11521 1433 0,'4'-2'619'16,"4"1"-333"-16,0 1-54 15,-5 0-102-15,-1 4-41 16,-5-4-80-16,2 0-98 16</inkml:trace>
  <inkml:trace contextRef="#ctx0" brushRef="#br0" timeOffset="61030.335">17321 11393 837 0,'-5'-7'391'0,"-6"-8"-159"16,-4-1-33-16,-10 12-82 15,-2 3-30-15,-3 8-57 16,-1 11-20-16,9 10-17 15,1 5-6-15,13 11 0 16,7-3 1-16,8-6 8 16,14-1 4-16,16-11 22 15,2-7 13-15,13-9 38 16,-2-7 24-16,-6-12 29 16,-6-7 5-16,-16-12-5 15,-10-4-17-15,-23-12-44 16,-12 3-15-16,-15 6-38 15,-6 7-11-15,9 16-48 16,6 8-75-16,16 8-304 16</inkml:trace>
  <inkml:trace contextRef="#ctx0" brushRef="#br0" timeOffset="61193.9716">17565 11604 764 0,'0'1'486'16,"-1"-2"27"-16,1-1-227 16,-1 1-146-16,1 0-47 0,0 0-46 15,0 0-72-15,0 0-301 16</inkml:trace>
  <inkml:trace contextRef="#ctx0" brushRef="#br0" timeOffset="61562.1424">18025 11420 700 0,'-9'-14'367'0,"-12"-15"-82"15,-2 5-98-15,1 9-80 16,-2 7-31-16,0 10-48 16,1 6-4-16,5 15-17 0,3 3 0 15,8 11 1-15,6 0-4 16,10 0 18-16,10-3 15 16,11-7 30-16,4-5 10 15,4-8-7-15,-2-6-17 16,-4-9 31-16,0-10 5 15,-15-13 12-15,-3-4 11 16,-21-11-58-16,-9-2-14 16,-13-2-27-16,3 0-7 0,2 8-58 15,5 9-71-15</inkml:trace>
  <inkml:trace contextRef="#ctx0" brushRef="#br0" timeOffset="62151.2733">18468 11307 558 0,'8'-5'309'0,"6"-3"-62"0,-4 4-69 16,-5 2-82-16,-8 1-31 15,-5 2-35-15,-5-1-12 16,-6 1-9-16,0-1-2 16,-7 2-1-16,2-1-1 15,-1-1-2-15,2 0-1 16,2 4-1-16,0 0-1 15,5 4-12-15,0 2 25 16,4-2 21-16,4 3 9 0,4 3 26 16,0 0-19-16,4 2-8 15,0-3-6-15,0-3 9 16,3-2 7 0,1-5 6-16,2-2 5 0,6-5-17 15,6 1-9-15,5-4-16 16,5 0-8-16,1 5-7 15,-8-3-2-15,-2 5 9 16,-2 6 2-16,-4 5 13 16,1 9 6-16,0 3-5 15,1 2-3-15,-3 1-10 16,0-1-6-16,-9-1-3 16,-2-3 8-16,-6 1 17 15,-7-6 5-15,-10-3 6 16,-7-2-7-16,-9-10-12 15,-3-2-4-15,-2-7-26 0,6-1-56 16,12-5-196-16</inkml:trace>
  <inkml:trace contextRef="#ctx0" brushRef="#br0" timeOffset="62701.2055">19018 11382 516 0,'0'-11'301'0,"0"-10"-60"16,15 3-83-16,5 1-3 16,8 6-4-16,5 3-7 15,-10 9-31-15,0 5-30 16,-8 12-50-16,-5 6-2 16,-2 8 3-16,0 0 0 15,5-1 0-15,7-5-3 0,10-9-3 16,5-6 2-16,2-12 7 15,-3-6 4 1,-10-8-1-16,-8-7-4 0,-7-1-13 16,-8 0-8-16,-11 0-42 15,-1 8-54-15,-8 9-155 16,-3 5-211-16</inkml:trace>
  <inkml:trace contextRef="#ctx0" brushRef="#br0" timeOffset="62946.0834">19079 11587 786 0,'5'0'399'0,"10"-2"-109"0,8 2-22 15,14 1-58-15,7-1-26 16,7 1-59-16,1 1-29 15,-3-1-45-15,-4 1-18 16,-15-2-13-16,0 0-2 16,-14-3-4-16,-1 1-14 15,-4 4-110-15,-7-4-93 16</inkml:trace>
  <inkml:trace contextRef="#ctx0" brushRef="#br0" timeOffset="65733.5819">19925 11524 480 0,'3'0'290'0,"0"-5"-6"16,-1-4-61-16,7-5-50 15,0-3-22-15,6-7-44 16,0-6-20-16,0-7-27 16,0-2-4-16,-7 18-2 31,-4 11 0-31,1-1-10 0,11-20-7 0,-6 13-32 0,-5 10-9 15,-6 18-10-15,0 12-4 16,1 16 17-16,4 9 1 16,1 13 1-16,-2-1 1 15,1-1 1-15,-2-6 3 0,3-16 2 16,1-4 3-16,1-15 4 16,-1-6-1-16,3-6-116 15,1-5-198-15</inkml:trace>
  <inkml:trace contextRef="#ctx0" brushRef="#br0" timeOffset="66114.5283">20340 11554 857 0,'5'0'359'0,"7"-6"-186"0,4-2-41 16,3-3-23-16,2-8-14 16,-4-5-21-16,3-2-5 15,-7-6-2-15,-5-5-3 16,-3 8-9-16,2 3 1 15,-7 11-11-15,5 9-16 16,-4 11-30-16,-9 7-15 16,6 16-14-16,-4 9 8 15,4 12 11-15,2 3 2 16,2-6 4-16,3-3 1 16,0-1 10-16,5-7 3 0,-5-3 14 15,1-6-59-15,2-8-200 16</inkml:trace>
  <inkml:trace contextRef="#ctx0" brushRef="#br0" timeOffset="66290.2297">20784 11680 1451 0,'-1'-1'552'0,"1"-1"-423"16,2 0-67-16,-2 1-86 16,0 1-94-16</inkml:trace>
  <inkml:trace contextRef="#ctx0" brushRef="#br0" timeOffset="66768.2196">20979 11340 1106 0,'-2'-4'482'0,"-1"2"-290"16,3 4-50-16,0-2-68 15,9 17-29-15,60 53 3 16,-24-28-5-16,4 1-10 16,3-6-6-16,-12-4-9 15,-8-3-4-15,-22-6-2 16,-10 1-1-16,-20-8 2 16,-11-3 2-16,-13-8 2 15,-3-6 1-15,2-10 3 16,12 0-1-16,17-10-10 15,10-3-7-15,25-4-15 16,11 1-5-16,20-3 1 16,9 4 3-16,1 5 10 15,-4-5 3-15,-18 4 10 0,-7 4 7 16,-28-5 7-16,-7 1-1 16,-20 0-9-16,-15-4-6 15,-7 8-9-15,-7 1-2 16,7 10-3-16,3 0-21 15,12 6-111-15,8 5-106 16</inkml:trace>
  <inkml:trace contextRef="#ctx0" brushRef="#br0" timeOffset="67367.2557">21817 11273 962 0,'5'-5'474'0,"1"-4"-190"16,9 12-139-16,-5 9-38 15,5 19-63-15,3 13-9 16,0 16-8-16,1 3-5 15,1-2-6-15,-2-5-1 0,-2-17-2 16,-5-9 2-16,-1-13 2 16,4-3 3-16,-1-11 27 15,3-3 19-15,2-9 13 16,-2-8 1-16,4-11-21 16,2-1-19-16,2-9-6 15,-1-4 10-15,-4-6 5 16,-4-1-3-16,-8 6-6 15,-3 9-15-15,0 9-16 16,-2 6 0-16,-1 7-5 16,-1 2-2-16,0 5 1 15,0 4-3-15,0 0-1 16,0 1-4-16,0 0 0 16,0 0 0-16,0 0-3 15,0 0 2-15,0 0-51 16,-1 0-93-16</inkml:trace>
  <inkml:trace contextRef="#ctx0" brushRef="#br0" timeOffset="116503.5119">1586 12625 1107 0,'1'-7'531'0,"0"-3"-202"15,-1 7-78-15,-4 12-106 16,-1 10-45-16,0 24-42 16,2 10 5-16,3 23-3 0,0 8-5 15,2-2-26-15,2-4-8 16,5-19-4-16,1-8-1 16,-3-17-2-16,0-5-1 15,-4-11-66-15,-2-8-59 16,-1-10-160-16,-1-6-135 15</inkml:trace>
  <inkml:trace contextRef="#ctx0" brushRef="#br0" timeOffset="116997.2362">1432 12664 963 0,'9'-12'452'0,"17"-11"-175"16,4-4-32-16,8 10-79 15,-1 2-36-15,8 12-61 16,4 13-26-16,-2 7-19 15,2 6-5-15,-23 5-11 16,-11 0 0-16,-19 9-2 0,-11 3 0 16,-13-2 2-16,-2 0 1 15,3-11 3-15,2-6 1 16,6-12 0-16,6-6-3 16,10-9-12-16,3-3-4 15,16 1-7-15,8 3 0 16,17 8 5-16,8 8 2 15,5 13 2-15,-1 6 0 16,-17 10 3-16,-14 1-1 0,-26-1 3 16,-19-17 4-1,1 1 7-15,-38 14 2 0,-13 2 3 16,2-16 1-16,27-20-1 16,11-5-9-16,19-5-47 15,7-2-52-15,15-2-173 16,12-3-268-16</inkml:trace>
  <inkml:trace contextRef="#ctx0" brushRef="#br0" timeOffset="117373.1742">1922 12338 1055 0,'8'0'456'16,"19"9"-249"-16,11 12-50 0,9 29-54 15,6 13 3 1,-3 33 13-16,-10 13 4 0,-17 23-5 16,-22 1-24-16,-27-7-33 15,-9-6-10-15,-1-27-14 16,5-12 2-16,15-26 11 16,1-15 1-16,8-27-4 15,4-3-7-15,2-12-85 16,2-5-105-16</inkml:trace>
  <inkml:trace contextRef="#ctx0" brushRef="#br0" timeOffset="129602.1071">3136 12864 606 0,'0'-11'292'0,"-2"-15"-68"16,-7 4-42-16,-13 1-13 15,-6 4-6-15,-9 12-42 16,-9 5-28-16,-7 9-54 15,-1 6-23-15,12 9-35 16,8 2-10-16,29 6-3 0,11 2 3 16,20-3 14-16,16-2 7 15,4-10 10-15,4-1 3 16,-5-13 6-16,-9-5 2 16,-9-1 10-16,-13-2 7 15,-14 0 3-15,-12 0 3 16,-17 3-7-16,-2 6-6 15,-10 9-10-15,-2 4-5 0,3 9-16 16,4 2-10 0,18 3-4-16,12 2-1 0,22 0 8 15,13-7 5-15,18-8 7 16,6-5 3-16,4-14 6 16,-2-2 2-16,-7-9 6 15,-4-7 2-15,-8-3 5 16,-5-4 1-16,-10 0 1 15,-4 3-10-15,-11 6 31 16,-4 4 6-16,-5 10-11 16,-2 6 5-16,-1 10-44 15,2 5-12-15,4 9-1 16,5 0 3-16,4 4 6 16,2 0 2-16,-1-4-100 15,0-3-62-15</inkml:trace>
  <inkml:trace contextRef="#ctx0" brushRef="#br0" timeOffset="129741.3451">3257 12918 969 0,'-2'-12'402'0,"-3"-11"-209"16,3 12-164-16,2 6-33 15,1 13-120-15,5 8-228 16</inkml:trace>
  <inkml:trace contextRef="#ctx0" brushRef="#br0" timeOffset="129916.3842">3402 13133 737 0,'9'4'389'0,"10"11"-103"16,4 2-95-16,-2 4-83 16,0 0-31-16,-6-6-1 15,-1 0 0-15,-1-8-1 16,-1-5 4-16,2-7-15 15,1-5-7-15,-4-11-14 16,2 0-7-16,-4 0-57 16,-4-1-86-16</inkml:trace>
  <inkml:trace contextRef="#ctx0" brushRef="#br0" timeOffset="130321.0072">4170 13128 714 0,'-15'16'445'0,"-10"13"-45"16,-14 3-190-16,0 0-51 15,3-2-89-15,2-6-24 16,10-10-18-16,0-7-27 16,-1-16-62-16,3-5-31 15,8-7-57-15,7-4 3 16,13 5 45-16,6 0 24 0,9 4 45 15,2 3 27 1,-3 9 25-16,3 8 10 0,-6 10 23 16,2 5 2-16,-1 2-3 15,0 2-1-15,8-4-11 16,0-4-8-16,8-11-3 16,-3-4-4-16,-1-11 27 15,-2-7 15-15,-2-6 16 16,-1-5 5-16,-3 3-20 15,-6-2-2-15,-9 11-3 16,3 9-13-16,-6 13-12 16,4 12-15-16,3 13-19 15,-4 0 4-15,4 3-4 16,-1-3-49-16</inkml:trace>
  <inkml:trace contextRef="#ctx0" brushRef="#br0" timeOffset="130798.5474">5468 12738 1154 0,'0'7'454'0,"2"17"-303"0,-1 17-62 15,2 35-16-15,5 8-16 16,-1 13-10-16,-2-1-8 15,-2-7-13-15,-2-2-4 16,1-19-6-16,2-9-5 16,1-28-69-16,-5-13-88 15</inkml:trace>
  <inkml:trace contextRef="#ctx0" brushRef="#br0" timeOffset="131189.7834">5345 12908 296 0,'1'-3'200'16,"1"-1"-22"-16,-3-2-24 15,0 5-3-15,0 0-11 16,0-1-5-16,0-2-17 16,0-8-15-16,11-32-22 15,10 26 0-15,12-2 16 0,9 1 8 16,19 6-10-16,12 6-16 16,8 14-34-1,0 8-16-15,-19 10-12 0,-15 3 2 16,-25 3 9-16,-12 2 8 15,-21 1 15-15,-16 2 0 16,-26-5-7-16,-11-2-5 16,-3-20-13-16,5-7-23 15,23-9-153-15,12-5-127 16</inkml:trace>
  <inkml:trace contextRef="#ctx0" brushRef="#br0" timeOffset="131553.6463">5791 13469 1163 0,'0'8'466'16,"-1"8"-305"-16,-1 6-48 15,2 12-36-15,0-1-31 16,5-2-29-16,5 0-5 16,-3-10-71-16,0-6-90 15</inkml:trace>
  <inkml:trace contextRef="#ctx0" brushRef="#br0" timeOffset="131816.5556">5759 13433 777 0,'14'-6'370'0,"17"-3"-139"16,2 6-38-16,-2 10-54 16,-4 3-21-16,-11 7-33 15,-10 4-16-15,-10 3-27 16,-7 4-9-16,-10 1-13 16,2-4-4-16,2-4-5 15,6-7-3-15,9-8-6 16,4-1-1-16,8-5 8 15,5-1 15-15,6 0 32 16,2 1 12-16,0 6 5 16,-2 3-9-16,0 1-29 0,-4 0-11 15,1-2-92-15,2-5-279 16</inkml:trace>
  <inkml:trace contextRef="#ctx0" brushRef="#br0" timeOffset="132272.1731">6362 13211 626 0,'0'-1'340'0,"6"-1"-60"0,6 1-62 16,22 1-74-16,10 0-19 16,17-2-38-16,2 1-23 15,-3 1-27-15,-8 0-10 16,-16 1-26-16,-10 1-30 0,-17 1-132 15,-2-2-106-15</inkml:trace>
  <inkml:trace contextRef="#ctx0" brushRef="#br0" timeOffset="132423.1477">6436 13304 814 0,'11'7'435'16,"4"1"-131"-16,15-2-105 15,10-2-46-15,10-5-76 16,8-2-27-16,-1-3-111 16,0 1-445-16</inkml:trace>
  <inkml:trace contextRef="#ctx0" brushRef="#br0" timeOffset="133075.3327">7231 12901 864 0,'20'-2'343'0,"26"2"-210"15,1 2-16-15,2 0-8 16,-5 3-16-16,-9-4-36 16,-4-1-12-16,-14-1-17 15,-5-2-3-15,-12 0-9 16,-7 0-4-16,-15 1-10 16,-2 1-5-16,-3 4-7 0,1 4-4 15,5 8-4-15,7 5-3 16,-1 9-3-16,6 3 0 15,7 11 5-15,1-1 3 16,5 4 10-16,6 3 3 16,-2-3 28-16,-6 0 14 15,-2-4 24-15,-2-4 7 16,-9-7-11-16,-1-4-7 16,-8-9-12-16,-5-8-1 15,2-8-9-15,2-4-7 0,8-8-18 16,8 1-11-16,16-3-11 15,7 0 7-15,10 8 11 16,3 0 8-16,0 7 4 16,0 4-8-16,3 1-5 15,-1 1 0-15,2 0-122 16,1-3-212-16</inkml:trace>
  <inkml:trace contextRef="#ctx0" brushRef="#br0" timeOffset="133523.7448">7791 12890 786 0,'0'-16'356'0,"-3"-10"-171"0,5 3-84 16,11 3-3-16,5 5-9 15,5 1-3-15,6 9-19 16,-1 4-18-16,-2 8-36 15,0 7-9-15,-12 9 4 16,-14 4 3-16,-18 13 5 16,-5 6 2-16,-15 1-5 15,3-2-4-15,5-14-1 16,2-9-3-16,21-8-7 16,5-5-2-16,12-3 10 15,6-2 12-15,10-2 19 16,2-2 7-16,5-2-11 15,2 2-9-15,0 0 21 16,0 0-97-16</inkml:trace>
  <inkml:trace contextRef="#ctx0" brushRef="#br0" timeOffset="134007.4304">8251 12944 632 0,'5'2'338'0,"4"1"-94"16,4 20-87-16,1 8-14 15,-3 16-25-15,3 10 1 16,-9 12-23-16,1 8-7 16,-5 9-34-16,-1-7-16 15,2-13-19-15,0-15-5 16,1-28-28-16,1-8-60 15,-6-16-271-15</inkml:trace>
  <inkml:trace contextRef="#ctx0" brushRef="#br0" timeOffset="134322.9324">8254 12973 937 0,'29'-12'450'15,"21"-13"-174"-15,18 16-107 16,4 9-35-16,8 22-56 15,-6 8-29-15,-31 8-14 16,-20 2 4-16,-47 2-3 16,-20 4-3-16,-25 5-13 15,-4 2 7-15,12-4-98 16,10-7-37-16,21-17-15 16,13-11-18-16,24-14 86 15,9-6 33-15,31-1 45 16,11 3 24-16,16 5 41 15,8 8 19-15,-7 14 9 16,-5 5 2-16,-31 1-10 16,-10-1-7-16,-16-7-22 0,-13-6-15 15,1-8-23-15,-5-5 8 16,-1-2-145-16</inkml:trace>
  <inkml:trace contextRef="#ctx0" brushRef="#br0" timeOffset="139897.4006">9169 13168 534 0,'2'5'284'0,"10"-3"-35"16,11 0-66-16,21 4-61 15,1-4-27-15,17 8-56 16,3-1-15-16,-12-1-26 15,1 1-64-15,-25-4-308 16</inkml:trace>
  <inkml:trace contextRef="#ctx0" brushRef="#br0" timeOffset="140046.5668">9197 13304 699 0,'-1'2'310'0,"6"3"-112"0,9-3-53 15,23 5-47-15,12-1-16 16,14 0-54-16,5 2 5 16</inkml:trace>
  <inkml:trace contextRef="#ctx0" brushRef="#br0" timeOffset="140349.4428">10134 12812 834 0,'-18'3'378'0,"-26"16"-155"16,-2 11-53-16,-4 26-70 16,7 11-23-16,19 11-56 15,16 3-10-15,35-2-9 16,11-1 1-16,25-7 8 16,12-6 4-16,2-22-42 0,1-11-80 15</inkml:trace>
  <inkml:trace contextRef="#ctx0" brushRef="#br0" timeOffset="140710.0155">10272 12951 787 0,'7'-9'346'0,"13"-9"-171"15,4 3-43-15,13 11-45 16,2 8-20-16,-5 11-34 16,-7 4-8-16,-21 4-12 15,-8 4-3-15,-18-2 1 16,-2 1 1-16,4-5 2 16,4-4-3-16,19-9-2 15,7-4 0-15,16-1-6 16,9 2 0-16,11 5 3 15,-2 2 10-15,-10 4 23 16,-14 1 27-16,-30-2 24 16,-17 0-5-16,-23 1-14 15,-1-1-23-15,1-5-20 16,9 0-56-16,21-5-183 16,12 1-183-16</inkml:trace>
  <inkml:trace contextRef="#ctx0" brushRef="#br0" timeOffset="140845.8324">10779 13285 1191 0,'2'-3'441'0,"0"-1"-351"16,2 1-89-16</inkml:trace>
  <inkml:trace contextRef="#ctx0" brushRef="#br0" timeOffset="141314.0947">11168 13109 521 0,'9'-5'333'16,"2"-7"-46"-16,-2-1-68 16,-6-2-28-16,-7-7-44 15,-4-1-14-15,-15-3-33 0,0 4-17 16,-7 7-41-16,-4 2-18 16,8 14-27-16,2 6-9 15,5 13-9-15,6 2 2 16,10 4 4-16,2-3 4 15,10-6 8-15,7-1 0 16,7-5 4-16,5-4 2 16,-3-3 2-16,2-3 1 15,-5-1-1-15,-3 0-2 16,0 3-6-16,-8 4-7 0,3 3 18 16,-4 5 4-16,1 7 6 15,0 1 6-15,-10 4-17 16,-1-1-1-16,-12-1 1 15,-5-3 4-15,-5-4 4 16,-6-2 3-16,-1-9 4 16,1-7 1-16,2-8-24 15,5-1-46-15,11-4-199 16</inkml:trace>
  <inkml:trace contextRef="#ctx0" brushRef="#br0" timeOffset="141681.9647">11345 13069 670 0,'2'-7'371'0,"5"-6"-58"15,11 4-139-15,4-1-26 16,8 3-33-16,-2 2-12 15,1 9-21-15,-5 3-9 16,-9 3-22-16,-7 4-13 16,-15-2-22-16,-7 6-7 15,-11-1 2-15,-1-3 1 0,4-1-2 16,7-3-2-16,15-3-8 16,5-1-1-16,15 1-3 15,3-4-1-15,9 3 3 16,0 3-2-16,-7 5-1 15,-9 4 2-15,-17 1 3 16,-13 0 4-16,-17 0 4 16,-6-3 2-16,-4-3-25 15,6-4-72-15</inkml:trace>
  <inkml:trace contextRef="#ctx0" brushRef="#br0" timeOffset="141937.7738">11665 12708 1177 0,'15'6'477'16,"20"13"-299"-16,10 19-48 15,17 40-56-15,-2 10-21 16,8 20-29-16,-20-3-2 15,-40-11 0-15,-15 0 0 16,-39-16 5-16,-9-8 1 0,7-26 0 16,9-15 1-16,12-25-46 15,11-6-75-15</inkml:trace>
  <inkml:trace contextRef="#ctx0" brushRef="#br0" timeOffset="142281.6411">12018 12612 837 0,'10'-8'404'15,"12"-4"-162"-15,8 9-85 0,2 3-21 16,-3 10-63-16,-5 3-27 16,-18 5-13-16,-8 1-5 15,-19 7 2-15,-11 1 2 16,-4 3-16-16,5-1-4 16,17-7-4-16,12-4 3 15,23-6 0-15,5-2 3 16,10-5 0-16,4-2-3 15,-8 0-1-15,8 2-3 0,-1 2-114 16,-8 4-368-16</inkml:trace>
  <inkml:trace contextRef="#ctx0" brushRef="#br0" timeOffset="142450.1403">12380 13165 1219 0,'0'0'555'0,"3"2"-232"15,-2-3-163-15,-1 1-82 16,0 0-55-16</inkml:trace>
  <inkml:trace contextRef="#ctx0" brushRef="#br0" timeOffset="143303.0132">12756 13074 869 0,'2'-3'358'0,"5"-8"-202"15,7 0-24-15,21-4-29 16,7 0-3-16,20 10-21 16,4 5-16-16,-8 11-30 15,-12 3-11-15,-28 6-16 16,-18-5-1-16,-23 4 4 15,-9 3 2-15,-11-4 1 16,6 3 1-16,12-9-4 16,9-3-3-16,17-7-6 15,14-3 0-15,14 1-5 16,8 0 1-16,9 9 0 16,-4 5 3-16,-12 3 8 15,-12 3 7-15,-22 2 16 0,-15 1 4 16,-23 0 1-16,-12-1-2 15,-7-8-5-15,2-7-3 16,15-13-20-16,18-6-32 16,20-5-89-16,9 0-65 15,19 0-245-15</inkml:trace>
  <inkml:trace contextRef="#ctx0" brushRef="#br0" timeOffset="143773.3309">13609 13089 1063 0,'9'-2'428'0,"14"6"-277"16,13-4-40-16,18 1-46 16,7 0-23-16,7-1-25 15,-4 2-3-15,-15 0-1 16,-7 1 5-16,-17-1-70 15,-10-2-54-15,-10 4-239 16</inkml:trace>
  <inkml:trace contextRef="#ctx0" brushRef="#br0" timeOffset="144039.2268">13683 13196 507 0,'-10'3'304'0,"-5"4"-26"16,12 1-127-16,1 0-12 15,20 1-13-15,14 2-5 16,20-5-5-16,8-3-7 16,8-3-15-16,0 0-7 15,-14-5-18-15,-5 1-12 16,-23-3-22-16,-7 5-6 15,-12-1-11-15,-7 2 2 16,1 1-145-16,-2 0-437 16</inkml:trace>
  <inkml:trace contextRef="#ctx0" brushRef="#br0" timeOffset="146354.2461">14661 12820 922 0,'0'2'393'15,"-2"7"-219"-15,-7 19-104 16,-2 9-19-16,1 13-27 16,3-2 2-16,13-5-12 0,3-9 1 15,17-14 3-15,8-6 1 16,5-12 3-16,3-2-2 16,-9-6-50-16,-9-5-66 15</inkml:trace>
  <inkml:trace contextRef="#ctx0" brushRef="#br0" timeOffset="146549.1338">14865 12844 949 0,'-2'6'407'0,"-2"13"-216"16,-1 10-48-16,-1 19-41 15,3 3-21-15,-2 4-32 16,4-1-8-16,2-5-21 15,3-4-5-15,4-4-5 16,1-8 11-16,0-6-153 16,-2-5-330-16</inkml:trace>
  <inkml:trace contextRef="#ctx0" brushRef="#br0" timeOffset="146918.0117">15368 12965 781 0,'-11'-9'407'0,"-6"-5"-127"16,-10 5-122-16,-3 7-43 15,-5 11-70-15,4 12-21 0,0 7-28 16,1 6-3-16,10 6-2 16,3 3-1-16,17 4 4 15,7-2 1-15,21-2 3 16,6-6 2-16,13-14 5 16,3-8 3-16,-6-15 8 15,-6-7-14-15,-18-11 78 16,-11-3 18-16,-22-6 14 15,-10-2 16-15,-17 0-79 16,-6 5-21-16,5 7-26 16,2 1-66-16</inkml:trace>
  <inkml:trace contextRef="#ctx0" brushRef="#br0" timeOffset="147100.8544">15593 13328 1245 0,'-1'-2'607'15,"-4"-3"-226"-15,2 2-136 16,3 1-135-16,-3 0-52 16,3 2-103-16,-1-1-102 15</inkml:trace>
  <inkml:trace contextRef="#ctx0" brushRef="#br0" timeOffset="147665.897">15849 12955 684 0,'0'-7'372'0,"0"-6"-82"16,11-1-120-16,9 4-27 16,21 3-48-16,6 4-18 15,10 11-31-15,-1 7-8 0,-15 9-15 16,-8 2-6-16,-22 2-4 15,-10 0-1-15,-22-4 2 16,-3 0-1-16,-5-9-2 16,8-1-2-16,10-7-5 15,9-4-3-15,14 4-1 16,0-2 0-16,16 3 2 16,-2 6 0-16,-11 1 2 15,-3 2 4-15,-23 5 8 16,-11-1 2-16,-13 1 1 15,-4-4-1-15,1-10-5 16,6-6-49-16,16-6-195 16,11-3-248-16</inkml:trace>
  <inkml:trace contextRef="#ctx0" brushRef="#br0" timeOffset="148054.9343">16378 12967 952 0,'8'-4'413'0,"16"-2"-218"16,6 4-32-16,5 2-48 15,-1 7-25-15,-5 1-28 16,-9 0-14-16,-9 6-19 15,-7-3-5-15,-13 4-10 16,-8 1-2-16,-6-2-3 16,1-1-2-16,8-3-4 15,7 1-3-15,10-2-3 16,9-1-3-16,8 1 2 16,6 3 2-16,4 4 0 15,-2 1 1-15,-6 5 2 16,-8 2 2-16,-17-1 7 15,-12-1 5-15,-19-5 10 16,-7-4 1-16,-14-9 0 16,-4-7-1-16,7-7-88 15,11-3-112-15</inkml:trace>
  <inkml:trace contextRef="#ctx0" brushRef="#br0" timeOffset="148697.3098">17145 12795 940 0,'10'-5'439'16,"6"-5"-209"-16,7 16-94 16,0 11-33-16,1 26-58 15,1 14-16-15,1 14-11 16,-3 5 2-16,-9-10-2 15,-4-4 1-15,-8-14-3 16,-4-10 0-16,2-14 0 16,0-9 5-16,6-15 11 15,5-8 7-15,2-17 6 0,6-7 4 16,2-14 8-16,1-2-5 16,1-13-8-16,-1-11-11 15,-4 2-27-15,-3 7-5 16,-5 22-8-16,-3 23-4 15,-1 21 0-15,1 17 0 16,-1 13 3-16,4 12 4 16,5 9 3-16,0-2 1 15,7-1 0-15,1-7 0 16,-1-12 1-16,1-3 2 0,1-11 1 16,-1-7 4-16,3-12 20 15,-2-9 14-15,2-13 24 16,0-6 10-16,0-9 3 15,-3-9-5-15,-4-9-17 16,-3-3-11-16,-9 5-22 16,-3 8-10-16,-5 17-12 15,-6 7-3-15,-3 14-45 16,-3 8-69-16</inkml:trace>
  <inkml:trace contextRef="#ctx0" brushRef="#br0" timeOffset="149460.2337">5339 14065 924 0,'0'-6'417'0,"0"4"-204"15,0 4-57-15,0-2-65 16,1 29-36-16,14 56-22 15,-3-12 6-15,-3 19 11 16,-5 2 0-16,-11-7-10 16,-1-11-10-16,-4-20-12 15,1-10 0-15,1-15 0 16,1-7 9-16,2-12-144 16,3-7-178-16</inkml:trace>
  <inkml:trace contextRef="#ctx0" brushRef="#br0" timeOffset="149683.9884">5279 14115 744 0,'27'-18'414'0,"21"-9"-14"16,9 15-269-16,6 11-30 15,-2 18-33-15,-10 6-23 16,-20 12-6-16,-19 6 0 15,-37 10 0-15,-14 2-2 0,-14 4-11 16,5-8-4-16,11-17-7 16,8-12-71-16,12-20-350 15</inkml:trace>
  <inkml:trace contextRef="#ctx0" brushRef="#br0" timeOffset="150194.4498">5561 14609 1132 0,'0'0'438'0,"0"9"-305"16,2 5-43-16,4 6-23 16,2 7-7-16,-1 1 8 15,1-1-5-15,0-5-12 16,-2-2-2-16,-2-5-20 16,0-4-5-16,-3-6 36 15,0-7 4-15,-1-9 1 16,3-7-3-16,5-6-43 15,7-2-10-15,9-3-8 16,3 2-1-16,7 9-3 16,-2 4-1-16,2 14-2 15,-5 3 0-15,-3 11-12 16,-6 2-80-16</inkml:trace>
  <inkml:trace contextRef="#ctx0" brushRef="#br0" timeOffset="150534.1192">6360 14454 887 0,'5'-2'398'0,"9"1"-170"15,2 1-85-15,10-1-65 16,0 1-22-16,3 0-39 15,3-1-6-15,1 3-3 16,-6 2-16-16,-5 0-192 16</inkml:trace>
  <inkml:trace contextRef="#ctx0" brushRef="#br0" timeOffset="150700.2495">6422 14598 900 0,'8'2'425'0,"7"0"-201"16,10-1-92-16,6 1-38 15,10-2-61-15,3 0-16 16,3 0-196-16</inkml:trace>
  <inkml:trace contextRef="#ctx0" brushRef="#br0" timeOffset="151468.0431">7170 14241 797 0,'17'-3'377'15,"18"-1"-149"-15,14 1-141 16,7 0-21-16,1 1-44 16,-4-3-6-16,-8 1-2 15,-8 2 0-15,-16-3-3 16,-9 3 0-16,-16 2-10 16,-9 0-3-16,-14 2-4 15,-3-1-3-15,0 3 4 16,2 2-1-16,12 1-3 15,3 5-4-15,9 6-5 16,-3 2 1-16,7 16 5 16,3 2 5-16,2 9 14 0,6 3 6 15,0-2 19-15,-7 0 11 16,-6-13 4-16,-6 0 2 16,-6-9-12-16,-3-1-9 15,-3-3-5-15,-3-9 2 16,-3-9 3-16,2-4-3 15,9-6-8-15,6 0-9 16,15 2-8-16,12-2 8 16,13-1 2-16,3 1 5 15,9 5 0-15,-6 0-8 0,2 4-2 16,0 2-1-16,-4 0 24 16,-1 0-68-16</inkml:trace>
  <inkml:trace contextRef="#ctx0" brushRef="#br0" timeOffset="151922.9116">7858 14096 898 0,'-5'-4'415'16,"-4"-5"-190"-16,3-1-37 15,3 0-85-15,6 2-38 0,7 0-39 16,7 5-11-16,7 6-3 16,3 3-1-16,-4 9-5 15,-5 3 1-15,-14 5 6 16,-11 3 1-16,-21 4 3 16,-6-1-3-16,-4 1-4 15,4-3-1-15,11-10-4 16,13-2-2-16,11-9-3 15,15-5 0-15,15-7-1 16,6-1 1-16,14-2-2 16,1 3 0-16,-4 6-112 15</inkml:trace>
  <inkml:trace contextRef="#ctx0" brushRef="#br0" timeOffset="152425.103">8377 14366 1028 0,'1'10'385'0,"5"19"-288"15,3 7-37-15,4 13 2 16,1 1-6-16,-3-9 4 16,-5-2 2-16,-1-13-4 15,-3-6-7-15,-1-10 23 16,-1-9 11-16,-2-8-1 16,-1-7 0-16,3-7-38 15,9-4-13-15,2-7-5 0,8 0-3 16,8-1-5-1,4 2-5-15,10 7-7 0,1 7-2 16,0 12-4-16,-3 5-2 16,-8 16-42-16,-4 0-105 15</inkml:trace>
  <inkml:trace contextRef="#ctx0" brushRef="#br0" timeOffset="152881.5514">9272 14441 878 0,'8'-1'394'0,"11"1"-192"16,8 2-56-16,7 0-75 16,5 2-25-16,5-2-28 15,3-2-5-15,-9 0-46 16,-4 1-86-16</inkml:trace>
  <inkml:trace contextRef="#ctx0" brushRef="#br0" timeOffset="153032.0252">9269 14586 930 0,'10'1'464'16,"6"2"-173"-16,17 0-123 15,13-2-35-15,13 3-76 16,3-1-22-16,2-3-93 16</inkml:trace>
  <inkml:trace contextRef="#ctx0" brushRef="#br0" timeOffset="153443.587">10219 14063 773 0,'-24'17'325'0,"-28"24"-166"16,3 17-78-16,12 27-28 15,13 9-8-15,24 6-11 16,10-9-6-16,25-16-6 16,5-13 1-16,12-19-2 15,1-7-1-15,1-21-89 0,1-9-194 16</inkml:trace>
  <inkml:trace contextRef="#ctx0" brushRef="#br0" timeOffset="153833.1652">10362 14225 718 0,'5'-7'341'0,"8"-3"-104"16,9 3-123-16,5 8-62 15,5 5-11-15,3 7-24 16,-6 2-6-16,-7 3-5 16,-7 2 0-16,-18 2 2 15,-6 1 2-15,-8-4 5 16,2-4 2-16,9-8-4 16,3-7-2-16,19-6-7 15,7 3-3-15,10 3 9 16,8 5 3-16,-10 15 2 15,-6 4 5-15,-20 9 9 16,-10 1 6-16,-20 0 9 16,-11-3-3-16,-7-6-13 15,0-3-6-15,9-14-5 0,12 0-25 16,17-7-144-16,9 1-89 16</inkml:trace>
  <inkml:trace contextRef="#ctx0" brushRef="#br0" timeOffset="153972.9298">10744 14641 888 0,'-1'3'424'0,"0"-2"-178"16,2 4-89-16,-1-7-81 16,0 1-92-16</inkml:trace>
  <inkml:trace contextRef="#ctx0" brushRef="#br0" timeOffset="154461.925">11157 14405 769 0,'3'-7'363'0,"3"-9"-142"0,-3-1-37 16,-3-3-58-16,-4-1-23 16,-8-1-37-16,-6-1-13 15,-8 5-23-15,-1 1-13 16,-6 7-18-16,6 8-7 15,4 8-7-15,3 4 1 0,9 6 0 16,3 2 3-16,8-1 2 16,4 0 1-16,10-4 4 15,1-1 2-15,8-6 2 16,1-1 3-16,2-3-3 16,0 3 0-16,-1 7-6 15,1 5 6-15,-3 10 14 16,-4 3 5-16,-7 4 9 15,-6-3-4-15,-11-1-6 16,-8-4 6-16,-7-5 9 16,-6-2 3-16,-5-7 0 15,-1-6-4-15,0-6-6 16,4-1-2-16,10-11-61 16,5-3-74-16</inkml:trace>
  <inkml:trace contextRef="#ctx0" brushRef="#br0" timeOffset="154941.1399">11310 14296 630 0,'7'-9'337'0,"6"-10"-58"15,3 2-70-15,13 5-65 16,1 4-34-16,6 9-54 15,4 4-24-15,-8 6-14 16,-2 4-2-16,-21 0-1 16,-9 4-2-16,-20-1 0 15,-9 2-1-15,-5 1-2 16,2-4-1-16,13-6-21 16,8-1-12-16,13-7-8 15,10 0 0-15,8 3 15 16,6 2 8-16,4 7 1 0,0 7 1 15,-8 5 1-15,-7 2 3 16,-20 1 7-16,-10-3 3 16,-13-1 7-16,-5-8 1 15,-1-8-101-15,2-3-196 16</inkml:trace>
  <inkml:trace contextRef="#ctx0" brushRef="#br0" timeOffset="155165.8865">11752 14092 1223 0,'8'9'452'0,"20"23"-366"16,7 12-14-16,3 22-27 15,0 13-3-15,-19 9 3 16,-19-5 4-16,-28-7-1 15,-10-6-7-15,-5-19-9 16,4-3-7-16,15-14-30 16,8-10-138-16</inkml:trace>
  <inkml:trace contextRef="#ctx0" brushRef="#br0" timeOffset="155516.1395">12201 14473 1017 0,'0'-6'604'15,"-4"-6"-14"-15,1 7-414 16,1 3-52-16,1 2-91 15,1 0-41-15</inkml:trace>
  <inkml:trace contextRef="#ctx0" brushRef="#br0" timeOffset="155990.0263">12861 14262 863 0,'-19'-3'348'0,"-21"0"-229"16,1 8-34-16,2 17-51 15,6 8-14-15,11 15-15 16,8 4-2-16,18 6 24 15,8-5 13-15,13-12 46 16,5-8 18-16,13-17 10 16,3-11 5-16,10-11 3 15,-4-11-5-15,-15-18-13 16,-9-7-14-16,-29-11-44 16,-16 1-15-16,-24 10-25 0,-10 11-6 15,-6 19-60-15,9 11-70 16</inkml:trace>
  <inkml:trace contextRef="#ctx0" brushRef="#br0" timeOffset="156172.5002">13090 14630 1191 0,'0'0'523'0,"-1"-1"-285"15,-4 0-69-15,4 1-92 16,0-2-35-16,0 2-92 16,1-1-115-16</inkml:trace>
  <inkml:trace contextRef="#ctx0" brushRef="#br0" timeOffset="156497.223">13401 14336 926 0,'-14'-7'444'0,"-10"-6"-158"16,-5 10-182-16,2 3-37 15,1 14-49-15,2 6-10 16,11 17-8-16,9 8-2 15,11 4 2-15,12-3 0 16,18-12 21-16,8-6 11 0,13-15 19 16,3-7 26-16,-14-13 36 15,-4-7 7 1,-26-12-1-16,-9-6-20 16,-20-11-54-16,-15-4-16 0,-21 0-20 15,-5 3-14-15,2 15-132 16,7 9-130-16</inkml:trace>
  <inkml:trace contextRef="#ctx0" brushRef="#br0" timeOffset="156932.7671">13898 14281 764 0,'-2'-6'379'0,"-3"-8"-126"16,-10 7-144-16,-9 0-34 15,-8 0-41-15,-3 4-6 16,2-1-13-16,2 0-8 16,4 3-7-16,4 1-2 15,2 4-5-15,2 5-1 16,4 3-1-16,2 2-3 15,3 8 13-15,2 0 7 16,2 5 13-16,1 0 12 16,5-5 11-16,7-2 9 0,10-8 18 15,2-4-1-15,9-8-14 16,2-5-13-16,10-2-26 16,7 5-6-16,7 9-7 15,3 3 4-15,-9 9 12 16,-5 2 3-16,-20-1 11 15,-10 0 2-15,-18 2 5 16,-13-5 1-16,-19 2-5 16,-9 4-7-16,-13-8-13 15,1 0-73-15</inkml:trace>
  <inkml:trace contextRef="#ctx0" brushRef="#br0" timeOffset="157371.9286">11772 13962 663 0,'5'-10'327'0,"6"-12"-75"15,8 0-42-15,9 0-24 16,2 5-25-16,-1 9-58 15,0 8-27-15,-10 14-42 16,-10 5-6-16,-17 9-7 16,-9 5 1-16,-9 4 0 15,2-3-2-15,15-3-14 16,9-10 33-16,21-10 30 16,11-3 8-16,15-5 11 15,8 0-35-15,-2 2-37 16,-8-1 39-16,-16 0-479 15</inkml:trace>
  <inkml:trace contextRef="#ctx0" brushRef="#br0" timeOffset="158161.1578">14463 14313 472 0,'1'0'261'0,"6"0"-22"16,5 0-56-16,15 0-42 15,9 0-19-15,9 0-42 16,6 1-20-16,3 2-27 15,-2 2-11-15,-8 2-23 16,-10-4-46-16,-18 0-241 16</inkml:trace>
  <inkml:trace contextRef="#ctx0" brushRef="#br0" timeOffset="158380.6153">14536 14513 709 0,'8'4'370'0,"14"2"-88"16,5 1-30-16,15-5-61 16,4-2-32-16,8-1-61 15,-2-7-28-15,-6 3 2 16,-4-2-103-16</inkml:trace>
  <inkml:trace contextRef="#ctx0" brushRef="#br0" timeOffset="160944.2534">15577 14285 585 0,'-5'-6'298'0,"-3"-4"-117"16,-3 4-38-16,-11 11-52 16,0 6-43-16,-5 19-31 15,2 7-12-15,10 12-25 16,10 4 0-16,18-3 8 0,9-6 5 16,19-14 35-16,8-9 20 15,-2-18 58-15,-2-4 44 16,-14-16 57-16,-8-8 12 15,-17-10-27-15,-7-8-35 16,-25-3-78-16,-7 2-27 16,-10 9-33-16,-4 7-15 15,7 14-48-15,3 4-73 16,17 10-369-16</inkml:trace>
  <inkml:trace contextRef="#ctx0" brushRef="#br0" timeOffset="161123.2127">15874 14610 812 0,'0'4'378'0,"0"3"-174"15,0 2-46-15,-1-3-76 16,1 1-48-16</inkml:trace>
  <inkml:trace contextRef="#ctx0" brushRef="#br0" timeOffset="161507.0111">16068 14247 799 0,'3'2'317'0,"10"5"-197"15,1 0-47-15,18 0 1 16,11-1-12-16,11-6-10 16,4-1 3-16,-8-6 1 15,-7-1-1-15,-13-3-2 16,-8-1-14-16,-15-2 26 15,-6 0 0-15,-11 7-6 16,-7 4 5-16,-2 11-40 16,-3 8-11-16,2 12-9 15,4 10-4-15,5 10-3 16,6 6 0-16,5 2 2 16,5-6 1-16,3-12 3 15,3-9 0-15,1-10-19 16,-2-6-34-16,-2-9-145 15,-5-4-156-15</inkml:trace>
  <inkml:trace contextRef="#ctx0" brushRef="#br0" timeOffset="161663.0102">16146 14415 776 0,'3'-2'392'15,"6"0"-97"-15,9 2-113 16,20 6-88-16,5-2-29 15,15 2-48-15,4-1-6 16,2-1-67-16,3-1-93 16</inkml:trace>
  <inkml:trace contextRef="#ctx0" brushRef="#br0" timeOffset="162052.9476">16571 14203 775 0,'10'0'332'0,"13"1"-188"16,7-1-17-16,7 2-38 15,3-1-16-15,6 0-20 16,0 1-7-16,-5-1-13 15,-3-1-5-15,-11-3-2 16,-3-4-2-16,-7-3 1 0,-6-1-8 16,-7 3 23-16,-4 1 2 15,-9 4-6-15,-5 3 5 16,-4 8-29-16,-1 5-5 16,-1 11-1-16,2 3-3 15,3 14-3-15,3 7 1 16,5 9 2-16,3 4 0 15,4-8 3-15,0-7 0 16,4-14 1-16,3-9 0 0,1-10 1 16,-2-5-31-16,-5-9-189 15</inkml:trace>
  <inkml:trace contextRef="#ctx0" brushRef="#br0" timeOffset="162203.0002">16657 14432 1058 0,'13'1'449'0,"22"0"-264"16,7 2-27-16,18-3-77 15,3 3-29-15,5-2-31 16,-3 0-44-16</inkml:trace>
  <inkml:trace contextRef="#ctx0" brushRef="#br0" timeOffset="162906.7198">17591 14181 848 0,'2'-2'376'16,"-2"-6"-182"-16,5 16-105 15,4 11-16-15,-2 14-23 16,7 13 5-16,0 21 2 16,-3 2 2-16,4 0-10 15,-2-5-11-15,-1-23-17 16,6-7 19-16,-1-18 27 0,1-10 16 15,4-9 17-15,3-11-19 16,1-16-26-16,3-3-16 16,-4-20-16-16,-3-8-3 15,-7-7-7-15,-3-5-2 16,-5 19-6-16,-5 9-3 16,1 26-10-16,0 14-3 15,0 16-2-15,6 15 0 0,1 16 9 16,2 9 2-16,3 11 2 15,0 2 0-15,5-11 0 16,-1-5 3-16,0-24 1 16,0-7 2-16,-2-14 37 15,-2-6 9-15,3-12 26 16,0-10 12-16,2-14-16 16,2-8 3-16,-1-8-7 15,-3-5-4-15,1 1-18 16,-6 7-13-16,0 11-21 15,-6 9-10-15,-7 17-20 16,-5 8-56-16,-12 20-526 16</inkml:trace>
  <inkml:trace contextRef="#ctx0" brushRef="#br0" timeOffset="165126.6791">2258 15526 672 0,'-2'0'332'0,"-8"0"-109"16,-7 4-22-16,-22 9-53 16,-10 0-30-16,-18-2-45 15,-6 3-14-15,1-8-26 16,2-5-6-16,22 1-9 15,15-6-10-15,26-6-28 16,13 1-13-16,26-6-19 16,15 6-6-16,18 12 23 15,2 8 10-15,-4 16 22 16,-4 8 12-16,-27 8 26 16,-11 9 12-16,-34 11 8 15,-18 3 0-15,-27-1-19 16,-12-1-8-16,-1-22-3 15,-2-5-5-15,21-14-2 0,11-11-3 16,20-9-8-16,8-4-5 16,17-8-17-16,10 0-6 15,15 8 4-15,9-2 9 16,13 7 18-16,6 9 8 16,3 4-2-16,-7 4 0 15,-8 5-2-15,-8-5 2 16,-12-5-78-16,3-3-126 15</inkml:trace>
  <inkml:trace contextRef="#ctx0" brushRef="#br0" timeOffset="165380.3412">2222 15892 791 0,'0'7'344'16,"1"5"-154"-16,1 11-108 15,4 2 7-15,7 3-10 16,4 1-9-16,8-6-24 16,7-1-9-16,2-5-14 15,3-6-4-15,0-9 11 16,-1-2 35-16,-10-18 26 0,-4-2 9 16,-11-7-5-1,-5-5-32-15,-6 5-33 0,-6 0-24 16,-6 7-128-16,-3 5-115 15</inkml:trace>
  <inkml:trace contextRef="#ctx0" brushRef="#br0" timeOffset="165597.8759">2504 15979 970 0,'6'9'379'0,"9"16"-266"16,-2-4 9-16,4 0-23 15,3-3-22-15,-3-11-24 16,5 2-23-16,1-12 31 16,-5-4 10-16,5-10 14 15,-2-9 3-15,-1 0-33 16,-3-8-15-16,-5 4-25 16,-3 9-74-16</inkml:trace>
  <inkml:trace contextRef="#ctx0" brushRef="#br0" timeOffset="166100.1186">3149 16050 517 0,'-4'-6'319'0,"-6"-3"12"16,-6-3-182-16,-4 2-12 16,-6 1-12-16,-7-1-9 15,0 3-38-15,-4 0-20 0,6 8-49 16,8 5-18-16,11 9-17 16,9 4 0-16,8 0 6 15,4 2 5-15,9-8 15 16,3-2 2-16,8-4 11 15,-5-10 3-15,-1-6 17 16,-2-2 14-16,-2-14 20 16,0 1 11-16,3-6-2 15,-1-1-10-15,0 7-21 16,7 6-11-16,-3 8-22 16,1 10-7-16,6 13-7 15,2 9-3-15,2 12 3 16,5 0 1-16,-14-3 2 15,-3-4 2-15,-10-7 2 16,-9-6 4-16,-6-1 11 16,-9-7 3-16,-15-4 5 15,-1 2-3-15,-13 0-11 16,-2 4-5-16,0-1-6 16,3-1-1-16,11-1-53 0,6 0-55 15</inkml:trace>
  <inkml:trace contextRef="#ctx0" brushRef="#br0" timeOffset="166480.8306">3679 15883 902 0,'0'-2'409'0,"2"6"-198"0,3 14-71 16,2 16-97-16,0 9-12 15,0 2-13-15,-1 0-5 16,-1-7 2-16,1-5 3 16,1-4-34-16,2-12-77 15</inkml:trace>
  <inkml:trace contextRef="#ctx0" brushRef="#br0" timeOffset="166673.5324">3890 15915 869 0,'0'5'398'16,"-2"5"-116"-16,0 10-221 16,2 6-21-16,-2 2-12 15,1 2-6-15,0-6-10 16,0 1 1-16,1-7 3 15,2-3-21-15,2-5-52 16,-2-6-37-16,0-4-106 16,-1 0-53-16</inkml:trace>
  <inkml:trace contextRef="#ctx0" brushRef="#br0" timeOffset="167151.9297">4117 15966 405 0,'-2'-3'252'0,"-7"-1"-10"16,-5 2-93-16,-8 4-78 16,-1 7-16-16,-2 6-9 15,0 4 0-15,1 3-11 16,-1-4-9-16,10 2-15 16,2-5 5-16,13-7 46 15,10 2 24-15,3-1 20 16,9 2-9-16,7 1-43 15,1 1-19-15,3-2-18 16,0 2-3-16,-2-3-266 0</inkml:trace>
  <inkml:trace contextRef="#ctx0" brushRef="#br0" timeOffset="167475.4174">4550 16003 543 0,'0'5'330'0,"-2"1"44"16,-5 6-177-16,-8 3-39 15,-5-1-25-15,-8 3-58 16,-2-1-18-16,-2 0-25 16,-2-1-6-16,1-8-2 15,2-4 0-15,-1-10-2 16,7-5-5-16,9-5-11 15,6-6-6-15,18 3-8 16,6 2 3-16,9 5 11 16,4 6 5-16,3 11 7 15,0 0-4-15,-2 12-11 16,-4 4-1-16,-5 3-2 16,-4 6 1-16,-6-4-23 15,1 4-69-15</inkml:trace>
  <inkml:trace contextRef="#ctx0" brushRef="#br0" timeOffset="167647.3341">4380 15566 1377 0,'1'-5'545'15,"6"-4"-391"-15,-1 12-85 0,2 16-71 16,6 6-15-16,2 14-75 15,1 4-119-15</inkml:trace>
  <inkml:trace contextRef="#ctx0" brushRef="#br0" timeOffset="167809.2144">4888 16110 1212 0,'-3'12'543'16,"-6"10"-269"-16,-12 10-153 16,-5 4-39-16,-3-3-85 15,1-2-50-15</inkml:trace>
  <inkml:trace contextRef="#ctx0" brushRef="#br0" timeOffset="168313.2926">5461 15914 969 0,'3'3'386'0,"5"9"-244"16,-7 8-58-16,-1 7-27 15,1 5-13-15,-4-9-16 0,3 0-2 16,-3-15 0-16,0-4 4 16,4-6 1-16,5-8 0 15,5-9-9-15,4-5-9 16,10-5-10-16,-4-3 7 15,9 8 20-15,2 8 19 16,-2 12 14-16,-5 8-5 16,-5 19-17-16,-8 4-16 15,-8 10-11-15,-3 4-21 0</inkml:trace>
  <inkml:trace contextRef="#ctx0" brushRef="#br0" timeOffset="172991.6526">6466 15963 101 0,'-3'-3'56'0,"-1"-2"-5"16</inkml:trace>
  <inkml:trace contextRef="#ctx0" brushRef="#br0" timeOffset="176201.2075">6554 15815 631 0,'-1'-2'383'0,"-1"-2"-43"16,-2 5-121-16,3-1-94 15,0 13-36-15,-5 56-27 16,4-27-17-16,6-3-33 16,4 0-4-16,8-10 1 15,6-7-42-15,9-4-103 0,6-4-104 16</inkml:trace>
  <inkml:trace contextRef="#ctx0" brushRef="#br0" timeOffset="176489.1049">6926 15902 832 0,'-7'-6'393'0,"-1"-3"-172"0,-4 9-110 16,-3 2-37-16,1 14-54 15,-6 6-13-15,6 8-12 16,2 4-1-16,12 2-2 15,12-2 2-15,11-11 4 16,4-5 3-16,2-12 8 16,-1-5 4-16,-11-8 19 15,-2-4 23-15,-13-1 11 16,-10-3-4-16,-11 4-18 16,-4-1-25-16,-6 4-7 15,4 2-61-15,4 3-426 16</inkml:trace>
  <inkml:trace contextRef="#ctx0" brushRef="#br0" timeOffset="176649.6145">6998 15869 1294 0,'6'11'490'16,"12"13"-374"-16,6 10-21 15,8 10-38-15,2 5-23 16,0 1-24-16,-3 2-3 15,-9-2-97-15,0-8-95 16</inkml:trace>
  <inkml:trace contextRef="#ctx0" brushRef="#br0" timeOffset="176814.7679">7293 15923 1169 0,'-27'13'536'15,"-21"6"-244"-15,-10 21-153 16,-3 7-45-16,-2 10-60 16,8 3-19-16,16 4-29 15,6 1-75-15</inkml:trace>
  <inkml:trace contextRef="#ctx0" brushRef="#br0" timeOffset="177099.5304">7429 15917 1178 0,'-5'2'453'15,"-7"4"-333"-15,5 5-53 16,4 6-38-16,2 5-11 15,5 5-5-15,5 0 1 0,3-8-2 16,6 2-2-16,7-11 1 16,-1-6 4-16,10-7 6 15,0-12 4-15,-1-10 0 16,-3-5-9-16,-14-7-107 16,-4-1-106-16</inkml:trace>
  <inkml:trace contextRef="#ctx0" brushRef="#br0" timeOffset="177182.444">7541 15755 358 0,'-3'-1'257'0,"-5"-1"23"16,3-1-85-16,2 4-110 15,4 3-40-15</inkml:trace>
  <inkml:trace contextRef="#ctx0" brushRef="#br0" timeOffset="177459.2725">7873 15872 782 0,'-9'0'439'16,"1"3"-24"-16,1 10-275 15,12 7-92-15,4 7-15 0,8 5-10 16,12 1-4-16,-5-4-8 15,-3-5 1-15,-12-7 31 16,-12-4 19-16,-12-9 18 16,-4-3 4-16,-4-5-33 15,-1-6-7-15,2-3-166 16,5-1-76-16</inkml:trace>
  <inkml:trace contextRef="#ctx0" brushRef="#br0" timeOffset="178288.019">8565 15882 605 0,'21'-4'293'0,"16"1"-112"15,3 1-82-15,4-1-15 0,-11 0-34 16,-4 2-11-16,-16-4-15 15,-6 4-2-15,-7 1-6 16,-8 0-3-16,-10 6-6 16,-5 1-2-16,-7 8-6 15,3 1-2-15,8 7-3 16,5 0-1-16,14 2 10 16,6 1 3-16,9 1 5 15,6-1 1-15,5-9-4 16,3-5 2-16,0-16 4 15,4-3 3-15,-5-10 1 16,-5-6 1-16,-4-5 0 16,-7 0-4-16,0 1 16 15,-4 7 8-15,-2 10 4 16,1 9 3-16,-5 11-11 16,0 8-10-16,2 10-7 15,-6-1-1-15,0-3-4 0,2-5-2 16,0-9 2-16,1-3 5 15,2-11 3-15,1-6 0 16,4-11-4-16,-1-3-7 16,7-2-6-16,-2 6-1 15,1 9 1-15,0 7 0 16,-3 12 1-16,1 9 2 16,-4 5-1-16,0 3 1 15,4 3-2-15,-2-6 0 0,4-6-21 16,3-3-42-16,0-14-89 15,4-5-34-15,-3-13 11 16,1-5 42-16,-3-5 96 16,0-3 42-16,1 2 49 15,1 4 24-15,-1 8 28 16,4 9-6-16,-5 14-26 16,-1 6-22-16,-1 12-12 15,-1 1 7-15,-2 3 10 16,-2-1 6-16,-3-6-3 15,-4-1 0-15,-4-9-9 16,-10-4-6-16,-7-6-31 16,0-3-90-16</inkml:trace>
  <inkml:trace contextRef="#ctx0" brushRef="#br0" timeOffset="178669.1486">10055 15734 1003 0,'-3'4'419'0,"1"17"-206"15,-2 13-107-15,1 34-46 16,3 11 8-16,2 12-15 15,4 0-2-15,0-5-8 16,-2 1-14-16,-1-11-54 16,-2-9-82-16,0-26-350 15</inkml:trace>
  <inkml:trace contextRef="#ctx0" brushRef="#br0" timeOffset="179067.9767">10063 16034 1101 0,'15'0'372'0,"21"0"-358"16,7 2-10-16,6-2 2 15,-5 0 0-15,-8-2 1 16,-5-6-5-16,-13-5-39 16,-1-3-16-16,-8-1-3 15,-2-2 5-15,0 4 41 16,-4 3 22-16,1 5 36 15,-1 7 18-15,3 9 24 16,3 6-3-16,-3 6-17 16,-1 4-15-16,-5-4-20 15,-3-3-4-15,0-3-5 16,-3-12 2-16,-2-4 0 16,4-8-5-16,1-9-13 15,4-3-9-15,12-9-6 16,2 0-2-16,7 4 3 15,1 2 0-15,-1 16 4 16,-1 4 6-16,-4 12 7 16,-2 9 2-16,-4 10-2 0,0 1-4 15,-3-1-18-15,-2 1-83 16</inkml:trace>
  <inkml:trace contextRef="#ctx0" brushRef="#br0" timeOffset="179357.126">11032 15967 1061 0,'-11'14'435'0,"-16"16"-274"16,-3-3-42-16,-13-7-60 16,18-13-16-1,12-3-17-15,2-1-4 16,-34-7-22-16,9-6-22 0,10-10-28 15,14-9-5-15,10-2 9 16,1-1 16-16,9 3 35 16,6 7 17-16,5 10 32 15,9 10 10-15,5 19 2 16,-2 8-9-16,2 15-16 16,-8 3-7-16,-8-2-15 15,2-5 25-15,-4-9-562 16</inkml:trace>
  <inkml:trace contextRef="#ctx0" brushRef="#br0" timeOffset="180025.7279">11130 15861 795 0,'5'-1'317'0,"4"-1"-169"15,7 1-58-15,9-1-17 16,-1 1-2-16,9 0-31 15,4-1-9-15,-1-2-10 16,-1 0-5-16,-14 0-11 16,-12 4 0-16,-19 5-4 15,-6 6-3-15,-12 9 3 16,-2 4 3-16,7 7 4 16,3 3 3-16,15 0 5 15,5-4-5-15,12-3-2 16,6-4 1-16,7-10-1 15,10-2 2-15,7-9-19 16,3-5-25-16,0-12-64 0,-3-2-28 16,-9-9 12-16,3 3 23 15,-6 1 57-15,-1 2 67 16,-6 14 52-16,-8 5 21 16,-8 13 34-16,-6 8-34 15,-8 2-39-15,0 3-20 16,-10-6-28-16,1 0-3 0,-8-4-2 15,-2-8-19-15,6-5-37 16,-2-6-16-16,7-12-12 16,5 0 18-16,8-10 29 15,4-1 10-15,12 2 19 16,4 1 21-16,5 14 30 16,-1 6 16-16,0 14 6 15,-1 8-16-15,-4 8-20 16,-1 3-11-16,-2 0-19 15,-1 0-3-15,3-7-30 16,-1-1-71-16</inkml:trace>
  <inkml:trace contextRef="#ctx0" brushRef="#br0" timeOffset="180330.6181">11892 16065 1012 0,'4'6'411'0,"8"4"-268"0,4 1-29 15,6-4-26-15,6-3 8 16,4-4 6-16,3 1-5 16,1-3-25-16,-6-6-20 15,-7-7-18-15,-6-7-4 16,-8-3-7-16,-2-3-3 16,-9-3-9-16,-7 1-6 15,-9 8-15-15,-9 7-6 16,-6 15-5-16,1 9 1 15,1 13 4-15,8 6 2 0,6 7 4 16,3-2 0-16,6 7 8 16,0 1 1-16,3 8 2 15,4 8 2-15,1 2-6 16,3 6 37-16,3-7-211 16</inkml:trace>
  <inkml:trace contextRef="#ctx0" brushRef="#br0" timeOffset="180693.8009">12321 15941 801 0,'-2'-6'419'0,"-4"-3"-119"16,-2 9-86-16,2 18-91 15,0 10-50-15,2 8-51 16,1 3-4-16,3-3-10 16,2-8-2-16,3-2-99 15,1-10-115-15</inkml:trace>
  <inkml:trace contextRef="#ctx0" brushRef="#br0" timeOffset="180809.4108">12324 15753 795 0,'-3'-4'316'16,"-4"-5"-186"-16,7 13-165 15,0 0-163-15</inkml:trace>
  <inkml:trace contextRef="#ctx0" brushRef="#br0" timeOffset="181237.7449">12657 15960 884 0,'1'15'425'16,"2"20"-169"-16,-2-2-54 16,-16 0-89-16,1-2-37 15,-5-7-41-15,-4-2-6 0,1-9-6 16,0-5 1-16,-2-11-33 16,8-2-25-16,5-9-43 15,6 1-10-15,10 3 18 16,6-2 18-16,11 5 32 15,5 3 6-15,7 4 8 16,-1 1 4-16,1 7 4 16,-5-4 3-16,-3 0 9 15,-1-4 2-15,-3-4 8 16,1-4 1-16,-1-8-4 16,-1 0-3-16,0-2-9 15,2-3-13-15,-1 8 24 16,-3 3 5-16,3 9 4 15,-3 6 14-15,0 15-25 16,0 7-3-16,-10 3 23 16,-2-2 5-16,-10-3 8 15,-6-8 2-15,-12-6-19 16,-2-1-8-16,-4-8-85 16</inkml:trace>
  <inkml:trace contextRef="#ctx0" brushRef="#br0" timeOffset="181852.7664">13947 15930 593 0,'-15'-5'297'0,"-20"-5"-93"16,0 5-60-16,7 6-64 16,2 6-35-16,17 3-42 0,9 2-7 15,17 3 1-15,10-4 4 16,10-1 10-16,0 0 0 16,-4-9 0-16,-4 0 0 15,-14-1 13-15,-8-1 1 16,-14 1-6-16,-9 0-3 15,-12 4-9-15,-4 5 5 16,-2 5 8-16,6 4 1 16,6 3-5-16,8 0-8 15,11 3-3-15,7-4 7 0,12-2 18 16,6-6 5-16,11-7 5 16,4-4-4-16,5-8-11 15,-3-8-2-15,-4-2-2 16,-4-7-2-16,-9-1-3 15,-4-1-2-15,-8-1-2 16,-1 8-7-16,-9 7 11 16,-2 8-1-16,0 9-1 15,-4 7 3-15,7 9-16 16,2 3-1-16,3 0 0 16,0 1 0-16,-1 0-20 15,1-3-59-15</inkml:trace>
  <inkml:trace contextRef="#ctx0" brushRef="#br0" timeOffset="182023.8747">14101 15687 1098 0,'0'-10'476'0,"1"-12"-237"15,-3 13-179-15,7 5-37 16,-2 10-36-16,-2 4-34 15,8 12-165-15,-2 4-174 0</inkml:trace>
  <inkml:trace contextRef="#ctx0" brushRef="#br0" timeOffset="182157.3537">14260 15985 520 0,'19'20'403'16,"13"17"5"-16,-2-7-119 16,-2-6-57-16,-7-11-80 15,-2 0-22-15,-9-12-22 16,-1-1-10-16,-5-2-35 15,1-9-19-15,-4-4-104 16,-1-3-94-16</inkml:trace>
  <inkml:trace contextRef="#ctx0" brushRef="#br0" timeOffset="182541.0211">14773 15938 980 0,'1'13'462'0,"-8"14"-211"0,-5 1-30 16,-7 0-92-16,-6-1-41 16,1-9-37-16,1-2-21 15,-4-5-13-15,5-7-1 16,3-3-19-16,-3-6-18 16,11-8-49-16,1-2-18 15,10-4 4-15,6 3 15 16,4 7 43-16,6 6 17 15,4 8 24-15,-2 8 6 0,0 7 7 16,-2-2-2-16,3 4-4 16,4 0-2-16,9-5 3 15,1-3 0-15,0-10 4 16,-1-7 3-16,-4-9 0 16,2-6-2-16,-3-7 7 15,-3 2-2-15,-7 0 5 16,-5 5 1-16,-5 16-25 15,-6 0-5-15,0 17-13 16,-1 1-8-16,0 2-89 16,5 8-370-16</inkml:trace>
  <inkml:trace contextRef="#ctx0" brushRef="#br0" timeOffset="182890.1914">16037 15463 1182 0,'4'12'455'0,"8"24"-297"16,-2 19-89-16,3 33-10 16,-3 11-1-16,-3 11 15 15,0-3-5-15,-2-18-8 16,1-12-10-16,-2-28-20 15,-3-10-47-15,2-19-156 16</inkml:trace>
  <inkml:trace contextRef="#ctx0" brushRef="#br0" timeOffset="183105.8849">16083 15448 1175 0,'51'-3'491'0,"33"-5"-280"16,6 28-104-16,-2 13-2 16,-29 11-40-16,-15 2-17 15,-44-3 9-15,-18-1 1 16,-41 2-2-16,-18-1-4 16,-9-5-30-16,1-7-48 15,24-17-176-15</inkml:trace>
  <inkml:trace contextRef="#ctx0" brushRef="#br0" timeOffset="183505.9863">16843 15853 1172 0,'7'-1'455'0,"13"0"-314"16,10 0-33-16,20 2-26 16,1-1-23-16,3 3-34 15,1 2-8-15,-9-2-29 16,-3 5-77-16</inkml:trace>
  <inkml:trace contextRef="#ctx0" brushRef="#br0" timeOffset="183689.3238">16854 16000 958 0,'12'3'490'15,"8"3"-136"-15,20 2-160 16,6-2 1-16,8-2-76 16,4 0-34-16,0-3-48 15,-1 0-16-15,-4-1-133 16</inkml:trace>
  <inkml:trace contextRef="#ctx0" brushRef="#br0" timeOffset="184040.8421">17840 15526 1150 0,'-1'7'432'15,"-2"9"-286"-15,-1 21-106 16,-1 13-3-16,5 20 12 15,2 9-5-15,7 8-4 16,0 1-3-16,-2-15-13 16,-2-12-36-16,-1-26-211 0</inkml:trace>
  <inkml:trace contextRef="#ctx0" brushRef="#br0" timeOffset="184243.9451">17888 15457 1172 0,'28'0'443'16,"31"3"-319"-16,0 15-34 0,-4 11-25 15,-4 2-18-15,-20-2-35 16,-17-6-1-16,-42 0-2 16,-15 0 0-16,-29 0-45 15,-9 2-59-15,5-5-374 16</inkml:trace>
  <inkml:trace contextRef="#ctx0" brushRef="#br0" timeOffset="184785.3547">18085 15993 918 0,'0'7'383'15,"0"9"-168"-15,-3 6-108 0,6 13-14 16,5 3-11-16,2 4-40 16,5-1-8-16,-10-6-11 15,1-10-3-15,-1-12-26 16,-1-8-43-16,-2-16-123 16,-5-6-63-16,-6-13-41 15,-5-2 43-15,3-9 154 16,4 3 80-16,7 0 101 15,9 4 17-15,11 12 11 16,5 8-3-16,3 9-27 16,-3 5-17-16,-7 8-35 15,-5 4-9-15,-12 6 23 16,-2 4 14-16,-13 0 7 16,-4-3-3-16,1 1-30 15,2-2-13-15,12-2 6 16,8 0 6-16,18-5 5 15,10 0-1-15,13-3-25 0,6 0-11 16,3-2-68-16,-8-3-76 16</inkml:trace>
  <inkml:trace contextRef="#ctx0" brushRef="#br0" timeOffset="185047.9335">18666 15701 860 0,'4'-1'426'0,"6"4"-79"16,-1 10-156-16,2 17-75 15,-1 11-8-15,4 15-35 16,-2 4-4-16,-2 0-17 15,-1-7-6-15,-4-12-23 16,-4-9 12-16,-3-13-138 16,-3-5-101-16</inkml:trace>
  <inkml:trace contextRef="#ctx0" brushRef="#br0" timeOffset="185187.3357">18498 15940 1034 0,'8'-3'480'0,"6"-1"-174"15,18 4-197-15,9 0-25 16,19 0-46-16,10 0-18 16,-1 2-11-16,-3-2-8 15,-10 0-365-15</inkml:trace>
  <inkml:trace contextRef="#ctx0" brushRef="#br0" timeOffset="185524.9497">19148 15522 886 0,'0'12'359'0,"-3"19"-164"16,-1 8-104-16,2 22 11 0,2 6-9 15,5 14-20-15,2 5-6 16,2-9-14-16,0-6-9 15,-3-25-7-15,0-16-67 16,-5-19-175-16</inkml:trace>
  <inkml:trace contextRef="#ctx0" brushRef="#br0" timeOffset="185725.6905">19046 15375 919 0,'26'-16'393'0,"33"-12"-191"15,17 16-46-15,3 30-36 16,-1 20-25-16,-15 23-40 16,-18 3-17-16,-26-1-3 15,-18-7 6-15,-23-10 0 16,-20-2-1-16,-22-4-8 16,-6-6-16-16,0-13-187 15</inkml:trace>
  <inkml:trace contextRef="#ctx0" brushRef="#br0" timeOffset="186109.8848">19469 15913 601 0,'0'0'299'0,"3"2"-99"16,3 14-34-16,1 11-8 0,2 9-10 16,0 4-15-16,4 4-34 15,-3-7-14-15,-4-6-23 16,2-3-4-16,-8-13-8 15,1-4-2-15,1-9 10 16,-2-5 0-16,8-11-4 16,-1-8-2-16,8-7-22 15,4-2-9-15,3 2-8 16,5 3-5-16,3 6-8 16,1 1-2-16,3 12-9 15,3 5-21-15,4 7-94 16</inkml:trace>
  <inkml:trace contextRef="#ctx0" brushRef="#br0" timeOffset="186454.5985">20217 15880 998 0,'10'-3'401'0,"15"0"-212"16,3 1-108-16,14 4-30 16,2-1-8-16,-3 1-30 15,-2 1-3-15,-12-5-108 16,-1 0-190-16</inkml:trace>
  <inkml:trace contextRef="#ctx0" brushRef="#br0" timeOffset="186651.9447">20308 16021 1037 0,'17'5'469'16,"18"0"-230"-16,5-2-24 15,8 3-80-15,-5-2-40 16,0 2-50-16,-4 0-13 15,-12-6-17-15,-4-3-59 16,-10-3-261-16</inkml:trace>
  <inkml:trace contextRef="#ctx0" brushRef="#br0" timeOffset="188692.4257">21180 15648 859 0,'0'2'399'15,"-1"3"-167"-15,-9 7-71 16,-4 6-1-16,-11 8-45 16,-3 4-29-16,4 11-49 15,5 0-11-15,20 2-15 16,10-4 0-16,17-14 5 15,2-3 3-15,5-15 7 16,-1-5 0-16,-4-10-1 16,1-7-10-16,-7-6-88 15,-1-5-50-15,-2-3-129 16,-7-2-110-16</inkml:trace>
  <inkml:trace contextRef="#ctx0" brushRef="#br0" timeOffset="188838.769">21368 15696 656 0,'1'-1'349'16,"-1"1"-58"-16,0 7-39 15,-1-7-74-15,-2 15-17 16,1 57-47-16,2-19-17 16,2 8-11-16,-2 2-7 0,1-9-21 15,-1-10-15-15,4-13-26 16,2-7-28-16,-1-14-352 16</inkml:trace>
  <inkml:trace contextRef="#ctx0" brushRef="#br0" timeOffset="189252.3121">21566 15665 1047 0,'1'-1'423'0,"7"1"-189"16,14 3-186-16,13 1-8 15,16-1 30-15,3-3-5 16,2-2-10-16,-4-1-1 16,-16-5-16-16,-9-1-7 15,-12-3-4-15,-8-2-4 16,-2 2-9-16,-5 3-14 15,-8 9-17-15,-1 8 6 16,-10 14 7-16,3 8 10 16,1 15 12-16,3 12-8 15,6 9-2-15,2 7-1 0,2-8 0 16,-3-11 0-16,6-16 2 16,-1-15 1-16,3-13 4 15,0-4 8-15,-3-8-40 16,1-2-73-16,-2 3-403 15</inkml:trace>
  <inkml:trace contextRef="#ctx0" brushRef="#br0" timeOffset="189407.1025">21652 15925 1048 0,'19'0'436'16,"13"-5"-245"-16,18 6-127 0,5 3-4 15,-3-2-35-15,-1 2 1 16,-2 3-159-16</inkml:trace>
  <inkml:trace contextRef="#ctx0" brushRef="#br0" timeOffset="189549.3922">22128 16079 745 0,'0'5'499'15,"2"-1"72"-15,2 1-253 0,1-7-140 16,-1 2-47-16,5-4-62 16,-1 0-76-16</inkml:trace>
  <inkml:trace contextRef="#ctx0" brushRef="#br0" timeOffset="190055.8903">22542 15749 936 0,'-2'-25'446'16,"-4"-22"-147"-16,-1 8-82 15,-2 18-75-15,0 9-32 0,-1 16-60 16,1 5-20-16,5 15-27 15,3 4-2-15,8 12 1 16,5 7 0-16,7 12 4 16,-1 0 2-16,-3-3 2 15,-6-2 1-15,-9-19 0 16,-4-2-1-16,-10-12 2 16,-4-3-1-16,-4-9 3 15,2-2 0-15,4-7-2 16,3 0-1-16,13 0-11 15,3-2 0-15,17-1-2 16,11 1-1-16,9 1 3 16,6 1-1-16,1 6 26 15,-3-2-86-15</inkml:trace>
  <inkml:trace contextRef="#ctx0" brushRef="#br0" timeOffset="190759.214">23157 15665 948 0,'-1'-10'430'0,"0"-7"-162"16,-1 4-72-16,2 14-90 15,2 7-27-15,1 15-61 16,4 13-9-16,6 17 7 16,0 8 0-16,5 10-3 15,-3-4-5-15,1-9 1 16,1-11 1-16,0-21 7 16,0-9 27-16,-5-15 24 0,3-6 4 15,-3-19 0-15,-1-10-22 16,0-14-22-16,-3-8-3 15,-1-12-7-15,1-1-1 16,-5 6-8-16,3 10-9 16,0 25-14-16,-2 11-10 15,3 18-9-15,2 10 1 16,5 19 9-16,7 14 7 16,9 17 10-16,-1 6 3 15,4-2 3-15,-2-6 2 0,-6-20 3 16,-3-12 4-16,-6-22 13 15,-4-8 2-15,2-11 29 16,1-8 9-16,0-19 10 16,0-8 11-16,0-15-9 15,-6-4-4-15,-1 5-10 16,2 3-8-16,-3 16-23 16,-2 10-8-16,3 17-14 15,-8 6-4-15,0 7-8 16,0 3-4-16,0 3-2 15,0-3-79-15</inkml:trace>
</inkml:ink>
</file>

<file path=ppt/ink/ink10.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2-12-19T09:55:07.149"/>
    </inkml:context>
    <inkml:brush xml:id="br0">
      <inkml:brushProperty name="width" value="0.05292" units="cm"/>
      <inkml:brushProperty name="height" value="0.05292" units="cm"/>
      <inkml:brushProperty name="color" value="#FF0000"/>
    </inkml:brush>
  </inkml:definitions>
  <inkml:trace contextRef="#ctx0" brushRef="#br0">2256 13114 545 0,'4'2'286'0,"-3"0"-65"0,-7 5-21 16,-21 0-58-16,-6 0-32 15,-13 1-56-15,-9-4-18 16,-2-4-16-16,3 0-6 16,6-4-6-16,9 3-2 15,9 1-8-15,3 1-5 0,14 4-14 16,12 2-3-16,19 6 14 15,9 0 11-15,19 9 35 16,-5 1 10 0,-9 7-4-16,-11 6-6 0,-33 8-12 15,-5 5-7-15,-22 0 0 16,1-5-2-16,8-10-4 16,3-5-3-16,13-9-8 15,9-8-2-15,16-1 15 16,17-3 9-16,23-5 8 15,7 2 3-15,13-5-16 16,1 3-3-16,3-3-65 16,4 0-139-16</inkml:trace>
  <inkml:trace contextRef="#ctx0" brushRef="#br0" timeOffset="304.9655">2320 13439 818 0,'16'1'361'15,"27"4"-151"-15,7-1-76 16,8 0-36-16,-4-1-24 0,-6-3-38 16,-4 0-9-16,-11 0-58 15,-9-3-53-15,-17-5-84 16,-7 3-23-16,-12-5 44 15,-4 7 49-15,-1 3 77 16,0 0 41-16,2 9 47 16,2-3 12-16,3 12 18 15,5 6-18-15,6 6-37 16,4 6-12-16,4-1-18 16,0-3-7-16,5-6-262 15</inkml:trace>
  <inkml:trace contextRef="#ctx0" brushRef="#br0" timeOffset="537.7991">2962 13607 670 0,'2'-8'384'0,"1"-10"-33"16,-3-2-82-16,-8 3-74 0,-4 1-35 16,-8-2-73-16,-3 9-31 15,0 10-57-15,-2 2-17 16,5 14-17-16,7 4-2 15,9 4 5-15,9 0 4 16,18 0 22-16,4-7 11 16,16-9 25-16,-5-5 9 15,-6-9 5-15,-2-6-2 0,-20-7-28 16,-1-1-29 0</inkml:trace>
  <inkml:trace contextRef="#ctx0" brushRef="#br0" timeOffset="918.1055">3645 13168 860 0,'-4'20'328'0,"1"17"-215"16,5 32-101-16,0 15 6 0,5 13-2 15,-1 2 2-15,0-16 15 16,3-7-44 0,-1-22-210-16</inkml:trace>
  <inkml:trace contextRef="#ctx0" brushRef="#br0" timeOffset="1212.4867">3707 13127 974 0,'14'-11'387'0,"20"-5"-236"16,1 11-56-16,-11 20-36 16,-6 7-5-16,-22 14-16 15,-15 2-14-15,-19 1-26 16,-2 1-36-16,7-14-98 15,5-6-33-15,19-18-8 16,9-7 27-16,24-11 92 16,10 0 43-16,21 3 50 0,6 8 17 15,-4 9 17-15,-7 8 2 16,-18 13-8-16,-19 4-4 16,-21 4-3-16,-7 4-10 15,-23-3-11-15,1-2-6 16,-3-14-19-16,2-5-51 15</inkml:trace>
  <inkml:trace contextRef="#ctx0" brushRef="#br0" timeOffset="1540.7844">4010 13537 947 0,'5'1'414'0,"5"3"-200"16,10 0-59-16,6-4-51 15,9-1-24-15,4-5-36 16,-2-2-10-16,-6-2-4 16,-6-4-1-16,-9-3 4 15,-4-2 0-15,-12-4-5 16,-6 2-4-16,-12-5-14 16,-5 1-7-16,-11 6-13 15,-1 5-9-15,-5 20-7 16,6 11-1-16,5 18 2 15,6 8 4-15,14 8 0 16,-4 0-1-16,14 1 3 16,9-5 3-16,4-3 9 15,8-2 7-15,8-7 8 0,-4-7 1 16,6-11-133-16,1-3-20 16</inkml:trace>
  <inkml:trace contextRef="#ctx0" brushRef="#br0" timeOffset="1794.0237">4505 13562 652 0,'-2'-12'383'0,"-2"-15"-47"0,-5 8-131 16,-2-2-27-16,-6 1-46 15,1 6-27-15,-6 4-49 16,-3 2-14-16,-1 11-32 15,1 8-11-15,4 7-13 16,7 5-5-16,13 0-1 16,7 3 2-16,15-6 10 15,6-2 5-15,6-4 7 16,-1-3 7-16,-6-6-65 16,-3-3-78-16</inkml:trace>
  <inkml:trace contextRef="#ctx0" brushRef="#br0" timeOffset="1923.6667">4441 13205 1284 0,'-1'-5'484'15,"1"-4"-382"-15,0 8-67 16,7 8-92-16,4 4-116 16</inkml:trace>
  <inkml:trace contextRef="#ctx0" brushRef="#br0" timeOffset="2062.1555">4554 13361 979 0,'8'12'486'0,"6"12"-186"0,11 15-149 16,4 4-52-16,2 17-67 15,-5 1-15-15,1 13-7 16,-2-1 11-16,-1-10-56 16,4-4-51-16,-8-26-277 15</inkml:trace>
  <inkml:trace contextRef="#ctx0" brushRef="#br0" timeOffset="2224.4735">4823 13378 1073 0,'-23'7'508'16,"-16"7"-206"-16,-2 13-156 15,0 10-44-15,0 8-61 0,1 2-21 16,8 4-16-16,4-5-26 15,13-3-194-15</inkml:trace>
  <inkml:trace contextRef="#ctx0" brushRef="#br0" timeOffset="2562.1474">5134 13493 715 0,'-7'-7'393'0,"-11"-8"-77"15,-3 3-74-15,-7 7-107 16,2 3-39-16,-2 5-56 15,3 5-17-15,10 5-16 16,3 4-1-16,16 7 9 16,6 4 15-16,7-4 22 15,5-2 6-15,4-13 14 16,-1-4-4-16,1-8-10 16,2-6 1-16,-2-4-32 15,-6-7-81-15</inkml:trace>
  <inkml:trace contextRef="#ctx0" brushRef="#br0" timeOffset="3327.6178">5663 13139 1065 0,'-4'-1'450'15,"-6"1"-233"-15,5 16-156 16,-1 11-29-16,6 26-15 16,0 10 3-16,4 12-6 15,3 0 0-15,-1-13 2 16,1-11-1-16,2-18 9 16,-3-11 1-16,-1-15 11 15,-2-7 5-15,-2-14 4 16,2-5-3-16,6-10-15 15,5 0-12-15,10-1-18 16,7 5-12-16,8 15-10 16,-1 6 0-16,-3 16 8 15,-8 11 6-15,-13 8 13 16,-7 1 3-16,-17 5 5 16,-11-7 0-16,-15-4 4 0,-1-4 2 15,-3-14-52-15,4-4-62 16,10-10-226-16</inkml:trace>
  <inkml:trace contextRef="#ctx0" brushRef="#br0" timeOffset="4662.8644">6294 13460 611 0,'0'-4'336'0,"-8"-3"-67"16,-6 3-50-16,-15 0-70 15,-3 4-27-15,-4 11-38 16,-1 1-18-16,11 9-34 15,5 1-10-15,15 8-9 16,10 1 2-16,19-1 19 16,11-5 4-16,15-12 2 15,3-2-3-15,2-6-3 16,-2-2-35-16,-11-5-221 16</inkml:trace>
  <inkml:trace contextRef="#ctx0" brushRef="#br0" timeOffset="5484.5306">6835 13614 751 0,'1'-3'384'16,"0"-6"-109"-16,-2 2-57 15,-5-3-81-15,-4 0-35 0,-5 1-54 16,-5-2-17-16,-5 6-25 15,2 4-10-15,-1 5-8 16,5 6-4-16,4 5-2 16,2 3 1-16,12 3-1 15,3-2 2-15,13-4 6 16,7-2 5-16,6-10 9 16,2-2 3-16,3-8 8 15,-3-5 2-15,-3-12 1 16,-3-9 1-16,-6-12-2 15,-1-9-2-15,-2-14-3 16,-6-2 3-16,-5-4 29 16,-4 3 21-16,-9 12 19 15,5 8 0-15,-6 22-30 16,6 14-26-16,-2 19-34 16,3 8-8-16,3 18-8 0,1 12 4 15,6 21 10-15,-3 12 3 16,7 14 4-16,-4-3 1 15,-1-13 5-15,-1-14-9 16,2-20-173-16</inkml:trace>
  <inkml:trace contextRef="#ctx0" brushRef="#br0" timeOffset="6078.4981">7339 13637 727 0,'4'-2'348'0,"2"-3"-123"0,-1-3-34 15,-3-1-61-15,0 1-22 16,-2-4-32-16,0 2-9 15,0-1-12-15,-4-1-6 16,-1-1-16-16,-14 1-10 16,-8-2-19-16,-8-1-6 15,-10 9-14-15,7 6-3 0,2 13-4 16,9 4-1-16,12 6-1 16,8 1-1-1,12-1 6-15,8 0 5 0,11-5 11 16,4-6 5-16,7-5 7 15,0-3 3-15,1-9 5 16,-4-1 1-16,-7-6 1 16,-6-3-1-16,-5 0 15 15,-8-1 11-15,-3 6 10 16,2 9-3-16,-6 1-25 16,5 8-17-16,-4 6-19 15,-1-1 2-15,2 6-40 16,-1-1-63-16</inkml:trace>
  <inkml:trace contextRef="#ctx0" brushRef="#br0" timeOffset="6751.2422">7579 13138 678 0,'0'-5'368'0,"0"0"-87"15,4 2-77-15,-4 3-107 16,0 0-42-16,2 10-46 0,4 18 0 16,9 53 2-16,-12-23 1 15,1 12 4-15,-4 3-4 16,0-10 1-16,0-10 2 16,0-17 1-16,-1-8 3 15,-1-13 6-15,-1-5 1 16,4-8 10-16,1-5 0 15,8-9-5-15,6-3-5 16,10-5-18-16,4 0-8 16,7 7-8-16,-2 5 4 15,-5 12 2-15,-7 4 2 0,-9 7 4 16,1 4-3-16,-6 2 1 16,1 3 2-16,-5-1 3 15,-10-2 3-15,-14 1 4 16,0-2 3-16,-14-5 1 15,0-2-1-15,2-5-3 16,-2-4 1-16,6-3 1 16,7-2-44-16</inkml:trace>
  <inkml:trace contextRef="#ctx0" brushRef="#br0" timeOffset="8444.6224">8378 13728 61 0,'4'-2'14'0</inkml:trace>
  <inkml:trace contextRef="#ctx0" brushRef="#br0" timeOffset="8623.3327">8359 13656 404 0,'3'-4'270'0,"5"-3"-9"15,0 0-7-15,5 7-61 16,1 5-37-16,-10 12-40 15,-4 10-23-15,-17 5-33 16,-6 6-11-16,-2-1-137 16,-2-7-228-16</inkml:trace>
  <inkml:trace contextRef="#ctx0" brushRef="#br0" timeOffset="8868.7031">8843 13476 753 0,'0'-4'409'0,"-2"4"-84"16,0 7-113-16,1-7-87 15,-5 28-33-15,-2 43-35 16,4-28-16-16,3 3-26 15,8-5-1-15,4-11-108 16,5-3-141-16</inkml:trace>
  <inkml:trace contextRef="#ctx0" brushRef="#br0" timeOffset="9150.8111">9198 13492 842 0,'-16'0'414'0,"-17"-1"-157"16,5 9-128-16,-1 3-39 15,7 9-63-15,6 4-16 16,11 4-12-16,6 1-2 16,14-5 7-16,8-2 10 15,9-8 20-15,2-4 7 16,-5-8 27-16,-5-3 6 15,-13-8 6-15,-13-3-3 0,-11-5-28 16,-11 2-17 0,-10-2-15-16,0 1-49 0,7 8-121 15,6-5-98-15</inkml:trace>
  <inkml:trace contextRef="#ctx0" brushRef="#br0" timeOffset="9288.7374">9190 13517 630 0,'10'0'359'0,"20"5"-49"15,1 8-69-15,9 7-94 16,2 7-31-16,1 8-52 16,-1 0-24-16,-8 11-23 15,-1 5-5-15,-7 1-34 16,-4-4-55-16</inkml:trace>
  <inkml:trace contextRef="#ctx0" brushRef="#br0" timeOffset="9451.5955">9575 13527 1239 0,'-9'0'515'15,"-17"4"-312"-15,-5 9-62 16,-9 21-83-16,-5 8-23 16,0 13-27-16,1 10-3 15,6 8-26-15,8 0-88 16</inkml:trace>
  <inkml:trace contextRef="#ctx0" brushRef="#br0" timeOffset="9727.6265">9785 13491 1016 0,'-3'0'436'16,"-2"2"-232"-16,1 17-115 15,1 1-31-15,5 10-19 16,4 0-9-16,6-4-2 16,6-2-6-16,4-9 0 15,2-6 3-15,-1-8 7 16,1-1 4-16,-8-11-27 15,3 2-52-15,-9-11-302 0</inkml:trace>
  <inkml:trace contextRef="#ctx0" brushRef="#br0" timeOffset="9825.4728">9900 13318 927 0,'-5'-14'524'0,"-10"-10"-114"16,10 10-193-16,5 7-65 15,-6 7-117-15,12 6-11 16,3 9-179-16</inkml:trace>
  <inkml:trace contextRef="#ctx0" brushRef="#br0" timeOffset="10300.6885">10230 13438 801 0,'-1'-4'365'0,"-6"-1"-168"15,-4 0-52-15,-3 6-84 16,3 4-26-16,7 10-35 16,3 3-4-16,15 1 1 15,2 0 3-15,9-5 6 16,-2-5 4-16,-5-3 4 16,0-5 3-16,-12-3 6 15,1 0 0-15,-9-4-6 16,-10-1-4-16,-6 1-13 0,-6 0-2 15,-4 6-3-15,4 5-1 16,6 5-4-16,5 4 3 16,10 5 8-16,10 3 7 15,7-2 7-15,3-1-3 16,8-3 0-16,-4-5-1 16,8-5 4-16,-2-5 6 15,2-9 2-15,-3-4-1 16,-2-7 0-16,1-3-3 0,-9-1-2 15,-2-2 0-15,-10 5 9 16,0 8 6-16,-6 9 7 16,-1 8 4-16,-3 10-13 15,0 3-8-15,4 8-11 16,2-1-5-16,5 2-63 16,4-2-62-16</inkml:trace>
  <inkml:trace contextRef="#ctx0" brushRef="#br0" timeOffset="10624.5523">11289 13591 682 0,'-10'-11'359'16,"-13"-9"-86"-16,-4-2-53 16,1 9-92-16,3 7-34 15,3 11-53-15,-4-5-23 16,15 18-14-16,6 7-6 0,16 0 0 16,15 13-1-16,4-13 8 15,-1-7 13-15,3-10 22 16,-2-4 20-16,-9-14 30 15,-2-6 0-15,-21-8-21 16,-10-1-16-16,-25-5-130 16</inkml:trace>
  <inkml:trace contextRef="#ctx0" brushRef="#br0" timeOffset="11173.0169">12238 13320 767 0,'-6'-3'368'0,"-11"-5"-107"15,-3-5-49-15,-5-7-27 16,5-3-29-16,10-7-68 16,8-1-34-16,18 4-71 15,7 5-7-15,15 17-15 16,7 14 3-16,-4 21 16 16,-5 8 0-16,-23 22 22 15,-22 4 8-15,-26 11 7 16,-10-5 0-16,5-14-4 15,4-14-1-15,16-25-1 16,16-4 4-16,12-11 3 16,10-2 14-16,13-1 7 15,2 1-3-15,9 0-6 16,10 4-16-16,6-1 16 0,4 2-68 16,-8-5-204-16</inkml:trace>
  <inkml:trace contextRef="#ctx0" brushRef="#br0" timeOffset="11467.1955">12652 13220 851 0,'-8'-8'381'0,"-8"-9"-184"0,-2 11-90 16,-1 2-23-16,-1 10-38 15,1 6-14-15,6 4-8 16,8 5 0-16,12-5 3 15,5 0 1-15,11-5-4 16,2-5-1-16,-1-6 2 16,2-4-3-16,-2-3-7 15,2 0-5-15,7 6 2 16,-4 1 2-16,-10 4 10 16,-4 5 4-16,-15 6-3 15,-9 5-1-15,-9 0-4 16,-4-2-4-16,1-2-118 15,5-4-192-15</inkml:trace>
  <inkml:trace contextRef="#ctx0" brushRef="#br0" timeOffset="11610.9531">12593 13509 1064 0,'15'3'500'0,"9"1"-241"16,16 1-123-16,6-3-45 15,1 2-73-15,-3-2-47 16,-12-2-217-16</inkml:trace>
  <inkml:trace contextRef="#ctx0" brushRef="#br0" timeOffset="11738.9456">12691 13612 972 0,'22'-1'446'15,"14"-3"-198"-15,5 2-134 16,4 2-12-16</inkml:trace>
  <inkml:trace contextRef="#ctx0" brushRef="#br0" timeOffset="12097.9157">13533 12980 966 0,'3'9'375'16,"4"9"-233"-16,3 22-96 16,2 15-24-16,1 21 3 15,2 9-5-15,-4 11-4 16,-4-4 1-16,0-16-60 15,-6-14-92-15</inkml:trace>
  <inkml:trace contextRef="#ctx0" brushRef="#br0" timeOffset="12321.7832">13967 13139 600 0,'1'-1'312'16,"2"-6"-102"-16,-22 13-96 15,-12 3-32-15,-18 8-50 0,-3 7-12 16,-2-3-14-16,10 6-2 16,14 1 10-16,6-2 5 15,21 6 5-15,4-2 6 16,25-2-3-16,11 0-2 16,20-9-2-16,8 1-2 15,6-2-79-15,0-4-84 16</inkml:trace>
  <inkml:trace contextRef="#ctx0" brushRef="#br0" timeOffset="12559.8926">14272 13466 817 0,'-6'3'409'0,"-6"10"-124"15,-6 2-78-15,-6 4-78 16,-2 0-35-16,-2-9-42 16,-2-4-9-16,1-11-12 15,3-2-3-15,-1-10-39 16,1-3-24-16,3-4-28 15,1-1-8-15,15 4 12 16,10 4 12-16,15 11 4 16,11 8 12-16,4 12 21 15,2 8 11-15,-1 7 32 16,-9 0-1-16,-1 0-1 16,-3-4 0-16,-5-9-56 15,1-3-95-15</inkml:trace>
  <inkml:trace contextRef="#ctx0" brushRef="#br0" timeOffset="12735.3476">14310 13418 809 0,'3'1'385'15,"2"3"-167"-15,4 9-48 16,1 8-96-16,2 1-10 16,4 5 0-16,-2-6 5 15,1-5 24-15,-1-6-7 16,1-9-9-16,3-2-6 0,-3-13-21 15,-1 3-27-15,-2-5-155 16</inkml:trace>
  <inkml:trace contextRef="#ctx0" brushRef="#br0" timeOffset="13006.8872">14811 13549 1035 0,'1'-9'445'0,"-2"-6"-237"16,-3-3-35-16,-14-5-66 15,-6-1-22-15,-8 0-43 16,1 3-16-16,3 12-25 16,2 5-11-16,2 10-9 0,4 4 5 15,7 12 11-15,11 2 7 16,12 10 8-16,4-4 0 15,9-6 2-15,1-3-1 16,3-13 1-16,3 2 1 16,0-10-121-16,-4-3-198 15</inkml:trace>
  <inkml:trace contextRef="#ctx0" brushRef="#br0" timeOffset="13120.3187">14769 13228 951 0,'-5'-13'430'0,"3"-6"-205"0,1 11-158 15,2 5-48-15,9 14-142 16,-1 3-186-16</inkml:trace>
  <inkml:trace contextRef="#ctx0" brushRef="#br0" timeOffset="13269.9658">14880 13429 830 0,'12'13'419'0,"11"22"-142"15,0-3-68-15,-5-7-97 16,0-4-11-16,-6-9-2 15,1-5 8-15,0-8 22 16,2-2-13-16,0-8-28 16,-3-3-14-16,0-8-38 15,0 1-1-15,-7-6-157 16</inkml:trace>
  <inkml:trace contextRef="#ctx0" brushRef="#br0" timeOffset="13773.7354">15506 13418 743 0,'-4'-7'340'0,"-9"-4"-173"15,-2 6-59-15,-6 17-81 16,-3 8-19-16,-1 12-1 16,2 3 2-16,2-1 7 15,3-7-1-15,5-8 3 16,-1-8 4-16,6-9 14 16,2-4 2-16,5-14-5 15,2-4-4-15,6-9-14 16,3-1-7-16,5 3-9 15,-1 8-6-15,4 14 4 16,-1 5 2-16,6 16 7 16,3 6 3-16,6 5-5 15,1 0 0-15,-1 0 4 16,-3-5 0-16,-5-9 6 0,-6-3 6 16,-3-13 7-16,0-4 3 15,-3-8-3-15,7-2-5 16,1 3 3-16,0 1 4 15,0 7 7-15,-5 8 10 16,-12 0-1-16,-4 10-1 16,-14 3-2-16,-7-4-5 15,-3 3-17-15,2-6-68 16</inkml:trace>
  <inkml:trace contextRef="#ctx0" brushRef="#br0" timeOffset="14201.2417">16463 12853 1142 0,'4'-2'459'0,"-1"8"-324"15,3 24-50-15,3 29-65 16,4 14-15-16,5 18 5 16,2 2-2-16,-10 3 5 15,-3-1-20-15,-7-18-179 16</inkml:trace>
  <inkml:trace contextRef="#ctx0" brushRef="#br0" timeOffset="14580.1609">16903 12991 843 0,'0'2'359'0,"-13"2"-195"16,-15 10-83-16,-29 14-58 15,-14 0-9-15,3 7-9 16,0 1 0-16,13 0-1 0,12 0-1 16,12-6-3-16,14-2-2 15,25-7-1-15,10-1 3 16,24-5 9-16,12 1 5 16,16-1 3-16,8-2-4 15,7 3-3-15,-7-4-2 16,-14-1 5-16,-16-4 2 15,-24-9 6-15,-6-1-5 16,-13-9 59-16,0 1 21 0,-5-2 27 16,-6 4 18-16,2 4-47 15,-2 5-22-15,5 10-29 16,2 6-16-16,-1 9-18 16,1 3-1-16,0 1-4 15,-1-2 1-15,5-5-50 16,-4-6-69-16</inkml:trace>
  <inkml:trace contextRef="#ctx0" brushRef="#br0" timeOffset="14708.1887">17011 13095 1198 0,'0'-9'467'15,"1"-5"-315"-15,7 12-129 16,-3 2-18-16,5 9-171 0</inkml:trace>
  <inkml:trace contextRef="#ctx0" brushRef="#br0" timeOffset="14916.7789">17173 13251 703 0,'12'20'409'0,"8"19"-85"16,-5 4-117-16,-10-4-51 15,-5-4-64-15,-1-6-18 16,-5-10-27-16,4-7-2 15,-1-9 3-15,-1-7-1 16,4-11-5-16,5-8-6 0,9-9-24 16,3 0-7-16,12 2-10 15,4 5-4-15,3 10-6 16,2 9 11-16,-1 9-171 16</inkml:trace>
  <inkml:trace contextRef="#ctx0" brushRef="#br0" timeOffset="15195.1185">17742 13344 522 0,'-2'-11'333'0,"-11"-13"5"0,-9 1-77 16,-14 7-85-16,-3 5-37 15,2 9-71-15,4 5-28 16,13 13-46-16,3 5-11 16,12 15-1-16,4 5 2 15,11 2 14-15,8-4 5 16,6-6 7-16,5-12 5 16,3-11 12-16,3-6-24 15,-3-18-113-15,-2-5-120 0</inkml:trace>
  <inkml:trace contextRef="#ctx0" brushRef="#br0" timeOffset="15559.0901">17804 12920 984 0,'-2'-30'458'15,"-4"-31"-165"-15,3 39-187 16,1 19-45-16,4 27-39 16,0 23-21-16,6 24-5 15,2 7 4-15,4 6 3 16,-1-3 2-16,-4 1 4 15,-3-4 1-15,-6-15 3 16,0-7 3-16,0-29 5 16,0-8 7-16,-1-14 10 15,-3-5-17-15,3-12-23 16,1-6-13-16,7-9-16 16,6-8 13-16,4-7 13 15,1-1 6-15,4-5 0 16,-3 2 0-16,-1 9-1 15,1 3 0-15,-7 16 12 0,-2 6 3 16,-9 17 19-16,-1 11 4 16,0 19-11-16,-3 7-4 15,3 11-12-15,7 3-7 16,5-4 2-16,5-4 2 16,10-13 4-16,-4-8 18 0,0-16-12 15</inkml:trace>
  <inkml:trace contextRef="#ctx0" brushRef="#br0" timeOffset="16368.811">18231 13030 772 0,'0'-11'407'0,"0"-15"-115"0,-2 21-143 16,1 12-41-16,-2 21-71 15,1 14-24-15,3 26-9 16,1 4 3-16,0 10 3 16,-1 0 2-16,1-12 6 15,-2-11-1-15,0-25 3 16,2-12 7-16,7-22 9 15,10-8 2-15,15-18-1 16,4-5-6-16,7-7-16 16,-9-2-5-16,-8 11-9 15,-4 8-3-15,-15 13-10 0,-2 9-5 16,-5 11 0 0,1 8 0-16,0 6 10 0,4 2 6 15,6-1 1-15,4-3-4 16,8-9-16-16,5-5 1 15,1-7 1-15,-2-3 9 16,-6-7 18-16,-4-1 3 16,-7-5 8-16,0-2 9 15,-2-1 6-15,-3-3 1 16,-4-3 1-16,-3-3-8 0,-10-1-13 16,-4 4-7-16,-6 8-17 15,-6 6-8-15,3 13-5 16,3 6-1-16,11 10 4 15,11 2 5-15,20 0 9 16,8-4-13-16,8-4-208 16</inkml:trace>
  <inkml:trace contextRef="#ctx0" brushRef="#br0" timeOffset="16622.8281">18972 13545 700 0,'6'0'453'15,"-2"-5"4"-15,2 1-219 0,-6-10-41 16,-2-11-70-16,-1-3-30 16,2-18-31-16,-1-3-7 15,-4-9-17-15,3-9-8 16,-1-8-13-16,1-1-5 15,4 2-16-15,9 12-6 16,4 21-17-16,2 13-37 16,7 28-189-16</inkml:trace>
  <inkml:trace contextRef="#ctx0" brushRef="#br0" timeOffset="16784.0592">18850 13270 946 0,'9'2'416'16,"6"0"-216"-16,21 4-116 15,3-1-24-15,10 3-74 16,7 2-87-16</inkml:trace>
  <inkml:trace contextRef="#ctx0" brushRef="#br0" timeOffset="17042.202">19234 13464 628 0,'7'10'419'0,"2"2"-14"16,5-6-148-16,-2 0-52 16,-1-6-46-16,-2-4-24 15,0-3-32-15,-2-11-8 16,-6-14-41-16,-1-8-11 15,-11-13-17-15,-3-1-6 16,-3-10-5-16,0-7-4 0,7-9-3 16,3-4-5-1,15 9-7-15,6 8-5 0,7 28-7 16,3 11-35-16,0 22-153 16</inkml:trace>
  <inkml:trace contextRef="#ctx0" brushRef="#br0" timeOffset="17204.1215">19186 13133 1162 0,'14'0'500'16,"13"5"-285"-16,23 0-119 15,7-1-31-15,9 8-119 16,-14-6-94-16</inkml:trace>
  <inkml:trace contextRef="#ctx0" brushRef="#br0" timeOffset="17359.2264">19793 13200 1588 0,'1'-4'621'16,"4"-3"-446"-16,-2-1-75 0,0 8-83 15,4 0-49-15,-1 6-156 16</inkml:trace>
  <inkml:trace contextRef="#ctx0" brushRef="#br0" timeOffset="17515.0747">19746 13400 732 0,'-2'1'513'0,"2"2"119"15,3 3-239-15,-3-6-120 16,0 0-47-16,0 0-107 16,0 0-34-16,7 0-50 15,-3 0-4-15</inkml:trace>
  <inkml:trace contextRef="#ctx0" brushRef="#br0" timeOffset="18933.5759">2900 14587 718 0,'0'-4'379'0,"-8"-3"-98"15,-10 0-71-15,-20 3-86 16,-13-1-42-16,-20 1-49 16,-6-4-11-16,-11 0-12 15,-3-1-2-15,2 3-4 16,8 4-3-16,18 2-5 16,15 7-3-16,21 0-7 15,11-1-4-15,19 4-6 16,10 0-3-16,25 4 2 15,9 3 5-15,21 4 2 16,8 4 2-16,2 6 16 16,4 6 6-16,-19 11 6 15,-15 5 3-15,-35 10-9 0,-18 3 0 16,-31 2 1-16,-10-3 2 16,-22-7 0-16,-6-3 0 15,-4-4 24-15,5-7 28 16,27-8 31-16,15-7 2 15,33-9-1-15,20-4-12 16,44-5-19-16,19-4 0 16,31-2-22-16,0 0-7 15,22 3-12-15,-6 4 0 0,-10-4-1 16,1 1-6-16,-40-8 10 16,-13-1-42-16,-25 1 206 15</inkml:trace>
  <inkml:trace contextRef="#ctx0" brushRef="#br0" timeOffset="20005.7891">3910 14867 762 0,'0'-9'374'15,"-4"-8"-157"-15,-8 15-104 16,-7 8-32-16,-5 24-63 16,1 9-9-16,-4 16-7 15,3 1 5-15,3-11 5 16,4-2 3-16,9-18 3 15,1-7-2-15,11-14 42 16,2-8 6-16,8-17 2 16,6-8 2-16,4-16-42 15,4-7-6-15,-1-12-6 16,-2-6-1-16,-3 4-4 16,-6 7-4-16,-2 22-7 15,-3 10-4-15,-5 22-16 16,2 8-4-16,-2 18-8 15,4 9-2-15,10 21 11 16,3 10 4-16,19 7 11 0,9 4 5 16,6-14 6-16,4-4 4 15,-13-12 3-15,-8-5 2 16,-16-8 4-16,-16-5 3 16,-25-7 11-16,-16-4 3 15,-30-7 0-15,-16-3-4 16,-6-7-10-16,1-3-6 15,15-3-5-15,13-3-4 0,24 2-30 16,16-1-40 0,30 3-81-16,13-1-67 0</inkml:trace>
  <inkml:trace contextRef="#ctx0" brushRef="#br0" timeOffset="20323.5831">4318 14789 1154 0,'4'-2'483'0,"8"-1"-315"16,3 7-52-16,7 19-83 15,2 10-22-15,8 22 0 0,-4 7 0 16,-3 0 0-16,-4-2 2 15,-6-17 0-15,2-9 0 16,-3-14 3-16,6-10 37 16,2-13 50-16,2-8 17 15,2-13 23-15,0-4-22 16,-3-16-29-16,-2-11-12 16,-5-16-24-16,-4-5-15 15,0 8-56-15,-4 9-72 0,-2 29-192 16</inkml:trace>
  <inkml:trace contextRef="#ctx0" brushRef="#br0" timeOffset="21522.967">1603 15812 696 0,'-2'-3'397'0,"2"3"-77"0,-2 11-131 16,0 27-129-16,1 8-29 15,-3 11-14-15,3 7-5 16,1-12 1-16,3-5 1 15,-2-15 1-15,0-10 2 16,1-9 2-16,-1-7 52 16,3-13 15-16,-3-6 2 0,5-11 1 15,1-3-53 1,3 2-28-16,10-3-8 0,8 11-7 16,6-3-4-1,5 20 5-15,-2 4 4 0,-8 7-4 16,-7 9 5-16,-19-4-1 15,-9 8 2-15,-21-3 10 16,-8-4 4-16,-4-6 11 16,2-4-27-16,13-7-72 15,7 2-69-15,17 0-287 16</inkml:trace>
  <inkml:trace contextRef="#ctx0" brushRef="#br0" timeOffset="21835.8067">2210 16078 568 0,'-3'-6'339'0,"-6"-3"-44"15,-7 2-99-15,-4 1-36 16,-9 4-55-16,0 3-28 0,2 8-56 16,2 3-20-16,12 6-17 15,0 2-2-15,11 2 10 16,4 1 9-16,18-1 36 16,-2-3 10-16,6-6 8 15,5-5-1-15,-2-6-17 16,1-5-20-16,5-3-90 15</inkml:trace>
  <inkml:trace contextRef="#ctx0" brushRef="#br0" timeOffset="22579.8143">2533 16197 542 0,'4'-5'381'15,"1"-6"-7"-15,-5-2-116 16,3 2-38-16,-3-1-66 16,-3 3-28-16,-9-4-42 15,-3-2-18-15,-16 5-39 16,-4-1-14-16,3 10-25 15,-3 4-9-15,12 11-7 0,8 2 0 16,15 6 4-16,9-1 3 16,12-5 8-16,6-1 5 15,4-11 10-15,1-1 4 16,-1-8 6-16,-3-7-10 16,-7-5-31-16,-4-7-7 15,-4-4-11-15,-8-7 12 16,-4-11 27-16,4-8 5 15,-10-12 10-15,5 5 0 16,0 13 16-16,-5 8 9 0,5 29 6 16,0 10-2-16,-7 16-16 15,4 10-8-15,2 19-9 16,1 5 1-16,12 11-1 16,3 0-1-16,-1-7 2 15,-5-4 0-15,-1-10-75 16,-5-3-110-16</inkml:trace>
  <inkml:trace contextRef="#ctx0" brushRef="#br0" timeOffset="22984.1151">2974 16206 874 0,'0'-5'412'16,"1"-9"-156"-16,4 4-55 15,-2-1-69-15,0-4-21 16,-3 1-37-16,-7-5-8 16,-5 4-18-16,-1 6-11 15,-15 2-22-15,-1 4-12 16,-4 7-14-16,-4 0-7 0,13 10-2 15,4 2 0-15,11 1 2 16,9 1 2-16,13-4 9 16,4-9 6-1,-9-3 9-15,1 2 4 0,32-4 3 16,-2-3 1-16,-6-5-3 16,-20 4-3-16,-6 4-5 15,-2 1-4-15,-5 12-1 16,3 1 0-16,2 8 0 15,6 3 0-15,-2-7-30 16,9-4-70-16</inkml:trace>
  <inkml:trace contextRef="#ctx0" brushRef="#br0" timeOffset="23394.1557">3122 15749 954 0,'0'-1'461'16,"-3"2"-183"-16,6 9-112 16,5 15-117-16,3 12-23 15,5 15-9-15,-5 4 3 0,-3 6 4 16,-4-5 1-16,-4-10-3 15,0-4-4-15,-1-15-3 16,2-5 3-16,0-13 12 16,4-7 7-16,0-10 2 15,2-7-1-15,5-5-18 16,3-2-9-16,7 6-15 16,3 3-7-16,7 9-6 15,2 6-1-15,-3 9 4 16,-4 2 6-16,-15-1 4 15,-5 1 4-15,-16 2 3 16,-7 0 3-16,-12 0 7 16,-6-6 4-16,-3-6 3 15,2-6 1-15,10-6-17 16</inkml:trace>
  <inkml:trace contextRef="#ctx0" brushRef="#br0" timeOffset="23904.4248">5208 14927 1107 0,'10'-3'447'0,"25"-1"-298"0,13 0-34 16,20-1-42-16,6 2-31 16,3-3-23-16,-1 1-1 15,-13 0-60-15,-10 1-86 0</inkml:trace>
  <inkml:trace contextRef="#ctx0" brushRef="#br0" timeOffset="24074.3401">5367 15051 1285 0,'7'0'484'0,"16"3"-355"16,9 1-37-16,22-2-14 16,6 3-23-16,8-3-30 15,3 0-26-15,-1-3-125 16</inkml:trace>
  <inkml:trace contextRef="#ctx0" brushRef="#br0" timeOffset="24391.7331">6313 14809 1109 0,'-11'-8'451'15,"-16"-6"-286"-15,1 2-49 16,-9 12-72-16,1 2-22 15,-4 11-30-15,-3 9-8 16,4 15-5-16,-1 9 0 16,14 7 1-16,7 4-1 0,17-7 11 15,14-4 8-15,20-10 24 16,15-8 16-16,26-12 26 16,5-9 25-16,-2-16 38 15,-8-6 15-15,-19-13 8 16,-10-4-18-16,-18-4-40 15,-8-8-22-15,-23-5-37 16,-11-3-13-16,-13 0-26 16,0 8-17-16,-6 15-103 15,-3 10-63-15</inkml:trace>
  <inkml:trace contextRef="#ctx0" brushRef="#br0" timeOffset="24594.3868">6417 14880 587 0,'9'-2'366'0,"10"-1"2"0,-11 1-52 15,-9 7-76-15,-6 3-39 16,-14 13-65-16,-2 6-19 16,-20 7-43-16,-5 8-16 15,-7 1-35-15,2 0-9 16,23-3 25-16,11-9-85 15</inkml:trace>
  <inkml:trace contextRef="#ctx0" brushRef="#br0" timeOffset="25024.0062">7212 14973 987 0,'23'0'374'15,"31"2"-262"-15,20 0-28 0,28 0-11 16,10 4-14-16,1-3-26 16,-7 6-9-16,-23-6-36 15,-13 3-49-15,-25-2-171 16</inkml:trace>
  <inkml:trace contextRef="#ctx0" brushRef="#br0" timeOffset="25238.9443">7330 15119 671 0,'11'0'396'16,"9"0"-28"-16,17 0-194 15,19 3-19-15,21 1-38 16,7-3-16-16,7 1-38 15,-11-1-22-15,-25-3-55 0,-12 0-60 16</inkml:trace>
  <inkml:trace contextRef="#ctx0" brushRef="#br0" timeOffset="25416.6685">7841 14924 579 0,'10'-4'355'0,"10"-2"-4"16,6 6-156-16,10 17-58 15,1 2-24-15,-1 13-24 16,-6 1 1-16,-17-1-18 16,-7-1-18-16,-9 0-19 15,-5-5 17-15,-6-4-147 16,-4-3-105-16</inkml:trace>
  <inkml:trace contextRef="#ctx0" brushRef="#br0" timeOffset="25706.0038">7378 14912 607 0,'-21'0'354'0,"-16"4"-59"15,-9 11-103-15,-1 7-36 16,8 10-40-16,12 1-10 16,24 5-2-16,9-4 23 15,30-3 26-15,11-1-1 16,17-7-37-16,6-3-30 16,5-12-80-16,0-5-403 15</inkml:trace>
  <inkml:trace contextRef="#ctx0" brushRef="#br0" timeOffset="34299.3834">8733 14783 647 0,'1'0'360'0,"-1"5"-6"15,-2 21-256-15,2 15-38 16,-3 19-16-16,-2 1-11 16,5 0-12-16,-6-8-3 15,4-14 3-15,2-3 1 16,3-14-35-16,3-6-46 0,5-5-237 16</inkml:trace>
  <inkml:trace contextRef="#ctx0" brushRef="#br0" timeOffset="34459.2325">8515 15053 900 0,'18'1'393'0,"38"5"-212"16,15 0-37-16,17 1-65 15,9 3-26-15,-8-1-31 16,-1-1-72-16</inkml:trace>
  <inkml:trace contextRef="#ctx0" brushRef="#br0" timeOffset="34902.2406">9283 15076 601 0,'4'-2'368'0,"6"-6"-55"0,0-6-80 16,0-9-19-16,0-13-49 15,-2-3-20-15,-3-15-27 16,3 1-21-16,-7 3-32 16,-2 4-13-16,-5 15-18 15,-2 8-4-15,1 10-13 16,2 8-6-16,4 11-14 15,-2 3-4-15,6 17-2 16,2 4-1-16,4 10 6 16,10 13 1-16,-1 5 3 15,-1-1 1-15,1-2 0 16,-13-15 1-16,-6-4 1 16,-3-5 0-16,-16-6 0 15,0-2 1-15,-2-12 5 16,4-4 1-16,9-9-3 15,2-3-4-15,10 1-12 16,4-3-5-16,15 3 0 16,7 3 2-16,8 1 7 0,6 1 4 15,2 2-57-15,1 2-81 16</inkml:trace>
  <inkml:trace contextRef="#ctx0" brushRef="#br0" timeOffset="35275.7467">9981 14835 443 0,'-5'-7'283'0,"-10"-7"-3"16,-4 1-41-16,-10 2-72 15,-5 1-39-15,1 5-62 16,-2 5-28-16,-3 8-37 16,4 11-9-16,-4 11-12 15,5 7-3-15,17 12-5 16,10 3 0-16,24 1 12 16,10-6 10-16,14-10 23 15,8-9 28-15,11-18 29 16,2-5 29-16,-3-18 57 15,-6-8 24-15,-26-12 26 16,-13-5-17-16,-24-8-64 0,-14-4-43 16,-12 4-61-16,2 5-14 15,5 12-11-15,6 9-85 16</inkml:trace>
  <inkml:trace contextRef="#ctx0" brushRef="#br0" timeOffset="42392.4681">10361 14928 906 0,'0'2'453'0,"0"-1"-151"15,24 6-112-15,16 2-41 0,36 1-62 16,17 5-37-16,8-1-26 16,1-7-10-16,-16-6-185 15</inkml:trace>
  <inkml:trace contextRef="#ctx0" brushRef="#br0" timeOffset="42905.1977">11464 14651 1150 0,'-21'-7'482'0,"-16"-5"-282"0,-3 10-132 16,2 7-48-16,12 16-40 16,7 13-6-16,16 20 7 15,8 9 8-15,18 15 11 16,9-3 0-16,14-20 3 16,7-10 2-16,2-25 6 15,0-9 1-15,-8-11 78 16,-14-6 36-16,-23-14 45 15,-14-8 8-15,-36-8-72 16,-10-3-34-16,-16 4-48 16,0 8-9-16,16 11-11 15,15 9-41-15,25 8-207 16,17 6-311-16</inkml:trace>
  <inkml:trace contextRef="#ctx0" brushRef="#br0" timeOffset="43465.343">11717 14633 965 0,'15'3'442'16,"17"0"-230"-16,26 1-47 15,1-1-29-15,12 1-62 16,-7-4-24-16,-21 2-27 16,-2-2-6-16,-25 0-7 15,-6 2-6-15,-10-2-64 16,-4 0-36-16,-6-1-64 15,-3 0-10-15,-5-5 58 16,0 4 34-16,-3-2 62 16,0 2 34-16,2 4 46 15,0 3 15-15,4 2 16 16,4 5-19-16,6 9-42 16,4 5-14-16,4 12-15 15,8 5 0-15,6 14-1 16,0 1 1-16,-5-7 1 0,-6-4 1 15,-14-16-1-15,-9-4 30 16,-11-7 11-16,-3-5 2 16,-6-7 9-16,2-5-27 15,12-1-11-15,5-1-2 16,12-2-15-16,10 1-3 16,18-4 0-16,8-2 2 15,21 4 4-15,0-1 3 0,2 3-6 16,-5 1 20-16,-9 5-297 15</inkml:trace>
  <inkml:trace contextRef="#ctx0" brushRef="#br0" timeOffset="43794.7521">12292 15166 765 0,'5'-3'499'15,"2"-4"4"-15,3-3-271 0,6 2-53 16,0-4-74-16,2-1-20 16,-4-1-25-1,-4 3-7-15,-4 5-20 0,-5 0-12 16,-1 13-19-16,-5 6-2 15,1 9-4-15,4 8 1 16,0 8 3-16,1 4 0 16,3 0 2-16,-4 0-3 15,2-10 32-15,1-7 10 16,0-9 9-16,2-9 5 16,2-5 305-16</inkml:trace>
  <inkml:trace contextRef="#ctx0" brushRef="#br0" timeOffset="56876.6106">12794 15014 958 0,'17'-4'474'16,"15"-4"-179"-16,40 0-94 15,20 2-25-15,15 4-84 16,-2-1-36-16,-21 7-65 16,-18 3-99-16</inkml:trace>
  <inkml:trace contextRef="#ctx0" brushRef="#br0" timeOffset="57402.3408">13996 14864 827 0,'-15'0'362'0,"-18"-4"-169"16,-9-8-31-16,-3-11-48 15,6-5-12-15,9-9-40 16,13-1-17-16,18 6-45 15,7 1-19-15,24 13-12 16,10 8 7-16,17 15 22 16,7 10 17-16,1 17 8 15,-12 8 6-15,-36 12 19 16,-17 7 0-16,-42 9 0 16,-12 6-8-16,-12-11-19 15,-4-5-6-15,16-20-5 16,8-8-3-16,19-13-3 15,11-6-4-15,20-11-6 16,10-5 11-16,25 0 12 16,11-2 7-16,13 4 6 15,6 4-10-15,-9 7 10 0,-9 4-102 16</inkml:trace>
  <inkml:trace contextRef="#ctx0" brushRef="#br0" timeOffset="57868.1535">14253 14744 1027 0,'23'-3'441'0,"34"-1"-232"15,3-2-43-15,1 4-65 16,-4 0-28-16,-16 1-43 16,-5-3-8-16,-20 1-47 15,-9-2-41-15,-12 0-79 16,-12 3-17-16,-9 1 30 16,-2 1 34-16,-2 7 71 15,4 6 10-15,11 5-5 16,5 6 13-16,10 11 34 15,6 5 9-15,12 14 19 0,3 3 21 16,1-2 19-16,-6-6 14 16,-16-12 9-1,-5-6-28-15,-14-6-41 0,-3-2-12 16,-5-9-6-16,2-4 0 16,8-6-3-16,4-3 3 15,17-2-8-15,11-2-1 16,15-1-6-16,11-1-7 15,6 4-1-15,0 1-5 16,-4 4-64-16,-4-1-85 16</inkml:trace>
  <inkml:trace contextRef="#ctx0" brushRef="#br0" timeOffset="58271.6679">14752 15077 1042 0,'10'-1'453'0,"9"-4"-233"15,8 1-65-15,6 4-61 16,2 0-33-16,-6 7-39 0,-6 1-8 15,-15 8-7-15,-8-1-3 16,-14 5 0-16,-6-1 1 16,1-3 3-16,-1-3 1 15,11-5-4-15,4-2-2 16,9-6-3-16,5 1-2 16,13 4 0-16,3 5 1 15,5 4 1-15,0 4 0 16,-14 4 0-16,-11 0 3 15,-18 8 16-15,-14 0 21 16,-17-1 37-16,-2-4 7 0,-6-11-6 16,7-5-19-16,9-9-15 15,11-6-90-15</inkml:trace>
  <inkml:trace contextRef="#ctx0" brushRef="#br0" timeOffset="64573.1615">15343 14887 975 0,'15'1'417'0,"27"7"-242"16,13 0-23-16,13 3-73 16,3 0-29-16,-6-4-29 15,-1-2-57-15,-7-4-266 16</inkml:trace>
  <inkml:trace contextRef="#ctx0" brushRef="#br0" timeOffset="64754.2802">15402 15062 570 0,'1'3'380'16,"15"3"32"-16,14 1-178 15,24 3-113-15,12-2-42 16,9-3-48-16,2 1-8 16,-8 2-168-16</inkml:trace>
  <inkml:trace contextRef="#ctx0" brushRef="#br0" timeOffset="65116.9903">16279 14768 1039 0,'-27'-8'443'15,"-20"-6"-243"-15,7 14-146 16,2 7-40-16,10 26-46 15,13 12-4-15,7 23 10 16,11 4 11-16,20-3 16 16,14-4 2-16,24-21 4 15,10-7 2-15,16-19 35 16,-7-13 43-16,-10-18 84 0,-10-9 30 16,-25-15 22-16,-12-7-28 15,-21-16-68-15,-6-8-28 16,-21-3-59-16,-1 8-18 15,-4 16-23-15,-4 14-3 16,1 21-134-16,-2 8-91 0</inkml:trace>
  <inkml:trace contextRef="#ctx0" brushRef="#br0" timeOffset="65323.3597">16529 14821 1073 0,'-10'4'501'0,"-17"8"-230"16,-5 10-77-16,-20 19-100 16,-3 4-39-16,-1 4-31 15,11 2-7-15,21-13-122 16</inkml:trace>
  <inkml:trace contextRef="#ctx0" brushRef="#br0" timeOffset="66006.3183">17809 14779 628 0,'14'-7'358'0,"14"-6"-84"15,13 7-103-15,-3 2-40 16,2 7-65-16,-4 6-24 0,-14 4-14 15,-8 1 0-15,-12 3-6 16,-14 3-3-16,-7 0-1 16,-1 4 0-16,-8-11-5 15,12 0-1-15,8-4-5 16,7-3-1-16,16 4 3 16,2 3 8-16,9 8 8 15,-2 0 1-15,-9 3-2 16,-4-1-4-16,-16-5-3 15,-9 0 0-15,-11-7 2 16,-9-6 1-16,0-5-56 16,5-3-57-16,7-6-193 15</inkml:trace>
  <inkml:trace contextRef="#ctx0" brushRef="#br0" timeOffset="66335.2622">18171 14681 815 0,'-14'-15'392'16,"-21"-21"-149"-16,-5 2-42 15,-15 10-78-15,-11 5-41 16,-18 15-61-16,-11 10-23 16,3 20-23-16,3 9-4 15,25 23 3-15,7 5 7 0,27 26 8 16,21 10 5-16,26 2 10 15,21 1 6-15,28-23 11 16,14-9 21-16,39-27 16 16,9-14 23-16,7-39 69 15,-1-22 7-15,-29-31 15 16,-9-13-16-16,-46-32-63 16,-25-14-22-16,-60-15-34 15,-26 2-14-15,-37 27-29 16,-7 23-4-16,-15 42-704 15</inkml:trace>
  <inkml:trace contextRef="#ctx0" brushRef="#br0" timeOffset="89444.9988">2094 17004 1010 0,'-6'4'422'16,"-5"16"-254"-16,-7 9-43 15,0 23-70-15,-4 9-16 16,-3 11-22-16,3 6-5 16,6-8-4-16,8-8 1 15,6-22 1-15,2-11 1 16,5-22 11-16,1-11 1 16,3-24 1-16,3-11-1 15,6-18-7-15,-3-8 0 16,7-6 6-16,-5 2-1 15,-3 6-5-15,3 10-3 0,-9 13 10 16,-2 9 5-16,1 20 11 16,-5 10 2-16,1 20-17 15,1 11-4-15,3 21-9 16,6 9-4-16,10 14-2 16,8 5-2-16,4-5 6 15,-1-6-24-15,4-20-194 16</inkml:trace>
  <inkml:trace contextRef="#ctx0" brushRef="#br0" timeOffset="89720.3816">2538 17336 993 0,'0'-1'477'15,"-9"-1"-180"-15,1 7-96 16,10 11-112-16,-4 4-36 16,10 5-45-16,3-2-5 15,4 1-1-15,4-8 2 16,2-3 6-16,1-5 14 16,3-8 14-16,-5-2 3 0,0-7 5 15,-3 1-10-15,-6-7-17 16,-2 3-58-16,-3-4-214 15</inkml:trace>
  <inkml:trace contextRef="#ctx0" brushRef="#br0" timeOffset="89836.7138">2615 17170 792 0,'-9'-13'496'0,"-7"-10"0"16,4 6-150-16,3 6-146 15,5 2-57-15,6 6-88 16,3 3-9-16,15 13-219 15</inkml:trace>
  <inkml:trace contextRef="#ctx0" brushRef="#br0" timeOffset="90263.6473">2884 17250 840 0,'-1'-2'450'16,"-2"-6"-118"-16,8 11-200 15,4 9-41-15,7 12-63 16,5 7-6-16,2 6-4 16,-2 1 0-16,-3-9 10 15,-1-5 14-15,-5-11 27 16,1-4 13-16,-6-9 12 15,-3-6-6-15,5-7-24 16,0-7-14-16,4-4-28 16,6-2-21-16,-1-5-136 15,6 6-115-15</inkml:trace>
  <inkml:trace contextRef="#ctx0" brushRef="#br0" timeOffset="90547.819">3390 17285 395 0,'3'-1'269'16,"3"-3"34"-16,-5 4-87 0,-2 0-56 15,0 0-19-15,0 0-32 16,-13 6-10-16,-36 25-35 16,34-10-22-16,7 4-40 15,8 1-9-15,10-3-4 16,12-5 4-16,16-7 37 15,3-7 31-15,0-11 50 16,-4-5 23-16,-14-8 16 16,-5 0-7-16,-9-1-17 15,-7 0-18-15,-13 1-43 16,-7 2-18-16,-15 4-80 16,-1 3-97-16</inkml:trace>
  <inkml:trace contextRef="#ctx0" brushRef="#br0" timeOffset="90959.6877">3596 17277 911 0,'1'9'373'0,"10"20"-229"15,1 4-20-15,6 7-41 16,6-2-20-16,1-11-28 16,2-6-6-16,-3-12 37 15,1-4 32-15,-3-14 53 16,0-4 17-16,-2-18-17 16,-1-4-24-16,-3-4-57 15,-4-2-16-15,0 9-92 16,-4 6-107-16</inkml:trace>
  <inkml:trace contextRef="#ctx0" brushRef="#br0" timeOffset="91356.7391">4105 17225 553 0,'-2'0'334'0,"9"2"31"16,8 2-210-16,14 0-84 15,5 1-6-15,1-4-29 16,-4 1-8-16,-11-2-3 15,-5 0-2-15,-15 2-1 16,-8-1-2-16,-13 3-6 16,-4 3-2-16,-4 3-8 15,1 0-4-15,8 4-9 16,5 4-2-16,10 8-1 16,7 2 1-16,13-1 7 15,6-1 2-15,11-8 4 16,6-4 2-16,10-9 5 15,-1-7-40-15,4-4-156 0,-10-8-225 16</inkml:trace>
  <inkml:trace contextRef="#ctx0" brushRef="#br0" timeOffset="91655.043">4553 17326 876 0,'-2'6'405'16,"-2"6"-164"-16,-2 6-58 15,2 5-59-15,-8 1-23 16,1 1-35-16,-6-6-11 15,-1-5-15-15,6-4-7 0,-3-10-7 16,2 0-3-16,0-4-5 16,2-3-4-16,8-1-9 15,3-5-5-15,8-1-13 16,11-3-1-16,4 0-3 16,5-1 2-16,3 4 8 15,0 2 3-15,3 9 1 16,-1 3-1-16,-4 9-7 15,-8 7 15-15,-6 8 31 16,-6 3 21-16,-11 3 44 16,-5-2-4-16,-9-2-16 15,-1-4-14-15,0-11-44 16,3-2-81-16</inkml:trace>
  <inkml:trace contextRef="#ctx0" brushRef="#br0" timeOffset="92260.1378">5362 17233 1029 0,'12'-2'428'0,"10"-2"-237"15,5 3-50-15,18 2-40 16,2 4-12-16,10 1-27 15,4 2-18-15,-15 0-20 16,-9-2-16-16,-18-2-103 16,-4 0-84-16</inkml:trace>
  <inkml:trace contextRef="#ctx0" brushRef="#br0" timeOffset="92619.0045">5625 17231 765 0,'-7'4'340'0,"-7"8"-165"15,4 3-47-15,3 8-67 16,4 5-25-16,5 9-37 16,5 1-4-16,11 0 2 15,4-3 2-15,7-7 6 16,3-5 2-16,5-8-32 0,2-2-28 16,8-12-28-16,1-1-35 15,2-9 26-15,-4-10 28 16,-8-4 30-16,-6-3 44 15,-11-1 82-15,-6 4 35 16,-15 1 65-16,-8 5 17 16,-11 3-25-16,-4 4-17 15,-2 3-54-15,3 0-25 16,6 8-53-16,-7 4-24 16,16 11-24-16,-1 3-8 15,3 4-2-15,12 4 5 0,5-7 11 16,6-4 13-16,6-12 15 15,3-4 6-15,0-7 7 16,-7-5-3-16,-5-4-103 16</inkml:trace>
  <inkml:trace contextRef="#ctx0" brushRef="#br0" timeOffset="93151.0304">6673 17071 906 0,'5'-9'404'0,"12"-9"-174"15,13 2-43-15,23 4-63 16,10 2-33-16,8 11-57 15,-7 3-21-15,-22 9-7 16,-13 9-2-16,-29 5-4 16,-14 9 8-16,-13-2 5 15,-5-2 0-15,2-9 2 16,7-10 2-16,6-12-3 16,10-3-6-16,10-6-8 15,5 1-3-15,18 5 2 16,4 5 2-16,7 11 6 15,-4 7-1-15,-11 10 0 16,-14 2 3-16,-21 8 7 16,-10-7 2-16,-8-4-2 15,-2-8-16-15,4-15-65 0,5-1-63 16</inkml:trace>
  <inkml:trace contextRef="#ctx0" brushRef="#br0" timeOffset="93342.8241">7239 17203 1162 0,'21'0'525'15,"11"1"-232"-15,1 11-175 16,-6 3-27-16,-4 8-39 16,3 2-13-16,-7 9-16 15,0 0-6-15,-7-3-63 16,-5-2-61-16,-1-16-273 15</inkml:trace>
  <inkml:trace contextRef="#ctx0" brushRef="#br0" timeOffset="93473.7017">7474 17231 803 0,'-10'-4'466'0,"-6"1"-63"16,-4 6-93-16,-7 16-123 15,-2 5-56-15,-12 11-73 16,0 1-23-16,4-1-54 15,6-2-63-15</inkml:trace>
  <inkml:trace contextRef="#ctx0" brushRef="#br0" timeOffset="93916.7789">7598 17042 1139 0,'9'-12'490'0,"23"-13"-281"15,10 6-44-15,14 14-79 16,4 5-39-16,-7 18-40 16,-11 3-4-16,-27 9-3 15,-8 6 0-15,-18 5 3 16,-4-1 2-16,0-6 3 16,1-9 1-16,9-18-8 15,4-5-1-15,10-10-4 16,5-3-4-16,5 2 1 0,4 2-2 15,-1 9 2-15,-2 8 1 16,-11 9 9-16,-9 4 7 16,-16 8 6-16,-10 4 2 15,-13-4 2-15,-2-5 1 16,-9-14-12-16,4-11-63 16</inkml:trace>
  <inkml:trace contextRef="#ctx0" brushRef="#br0" timeOffset="94389.64">8800 17150 835 0,'-17'-2'431'0,"-7"2"-134"16,-10 10-161-16,-5 5-41 15,7 14-69-15,3 3-18 16,16 6-8-16,14 3 4 16,24-8 37-16,8-3 22 15,15-14 37-15,-1-7 7 0,-13-10-10 16,-5-6-4-16,-20-9-15 15,-9 1-9-15,-12-1-24 16,-10-1-16-16,-14 6-61 16,0 3-69-16,8 6-278 15</inkml:trace>
  <inkml:trace contextRef="#ctx0" brushRef="#br0" timeOffset="94631.9754">8964 17241 782 0,'4'0'405'0,"6"2"-112"16,-6 1-77-16,-4 6-93 15,0 3-33-15,-1 0-42 16,1 7-11-16,0 1-16 16,4 2-5-16,3-1 1 15,3-4 22-15,10-5 50 0,4-8 19 16,7-4 15-16,0-6-18 15,-4-4-46-15,-8 3-15 16,-12-4-30-16,-5 1-50 16,-6-9-200-16</inkml:trace>
  <inkml:trace contextRef="#ctx0" brushRef="#br0" timeOffset="94741.7953">9015 17028 1214 0,'-3'-5'548'0,"6"2"-279"15,6 3-90-15,4 4-111 16,3 10-26-16,3 0 8 16</inkml:trace>
  <inkml:trace contextRef="#ctx0" brushRef="#br0" timeOffset="95208.0531">9609 17173 789 0,'-18'0'382'0,"-23"6"-140"15,0 4-65-15,2 13-96 16,9 3-35-16,13 4-42 15,11 5 0-15,19 1 16 16,6-1 19-16,20-6 56 16,4-9 16-16,4-12 14 15,2-6-4-15,-16-14-24 16,-5-3-6-16,-21-5-17 16,-12-3-6-16,-18 5-34 15,-10-1-14-15,-11 6-57 16,2 5-65-16,11 4-152 15</inkml:trace>
  <inkml:trace contextRef="#ctx0" brushRef="#br0" timeOffset="95375.1398">9769 17245 1231 0,'20'0'474'15,"21"0"-341"-15,-2 0-48 16,-5 0-48-16,-2-3-9 15,-7 3-33-15,0-1-35 16,-9-5-112-16,-2 4-140 16</inkml:trace>
  <inkml:trace contextRef="#ctx0" brushRef="#br0" timeOffset="95511.3555">9936 17217 822 0,'-7'7'437'0,"-4"10"-94"16,1 4-93-16,3 10-91 15,1 4-38-15,5 6-57 16,1 1-16-16,4-7-118 16,6-4-487-16</inkml:trace>
  <inkml:trace contextRef="#ctx0" brushRef="#br0" timeOffset="95937.8399">10140 17246 779 0,'17'3'410'0,"13"2"-93"0,0 12-168 15,-8 6-37-15,-9 5-41 16,-8 1-15-16,-9-4-23 16,0-4-4-16,-1-10-5 15,2-4 2-15,10-11 3 16,0-9-4-16,8-11-4 15,4-6-8-15,-3-1-1 16,9 4 0-16,-3 9 11 16,-1 7 3-16,-3 12-2 15,-7 9 2-15,-6 7-8 16,-4 5-2-16,-1 4 0 16,-2 0 13-16,2-2-132 15,2-3-96-15</inkml:trace>
  <inkml:trace contextRef="#ctx0" brushRef="#br0" timeOffset="96135.1631">10586 17211 1191 0,'5'0'486'0,"6"7"-297"0,4 8-47 15,-2 19-56-15,-3 9-12 16,-10 15-21-16,-1 7-8 15,-9 7-14-15,-4 2-11 16,2 0-10-16,2-11 0 0,2-9-36 16,3-11-56-1,4-19-504-15</inkml:trace>
  <inkml:trace contextRef="#ctx0" brushRef="#br0" timeOffset="96297.9856">10633 17511 1403 0,'9'-2'471'0,"15"-8"-462"16,5 3-10-16,5-2-44 16,4-2-83-16</inkml:trace>
  <inkml:trace contextRef="#ctx0" brushRef="#br0" timeOffset="96563.9632">11164 17413 1325 0,'-12'9'521'16,"-16"7"-365"-16,1 0-33 15,-3-9-54-15,4-3-21 16,7-11-23-16,3-5-2 0,3-6-15 15,4-6-9-15,4-2-8 16,5 0-8-16,7 3-5 16,6 8 0-16,6 10-2 15,2 9 6-15,2 15 17 16,-3 7 8-16,-2 6 9 16,-1 2 1-16,0 1-2 15,-5-3 13-15</inkml:trace>
  <inkml:trace contextRef="#ctx0" brushRef="#br0" timeOffset="96871.0547">11873 17345 1097 0,'9'16'467'0,"-2"24"-202"16,-7 7-18-16,-27-1-54 15,-3-4-32-15,1-13-116 16,1-10-82-16</inkml:trace>
  <inkml:trace contextRef="#ctx0" brushRef="#br0" timeOffset="99425.681">12492 16851 755 0,'7'0'369'0,"6"0"-46"16,29 0-228-16,17 0-13 16,19-3-11-16,9-2-21 15,-3 2-27-15,-9-3-2 16,-17 2-14-16,-13-1-34 16,-24-1-113-16,-7 2-62 15,-19-2-53-15,-8 0 31 16,-14 3 109-16,-3 1 65 15,-6 8 101-15,3 5 20 16,4 7 23-16,5 2 6 0,11 7-21 16,5 3-5-16,8 9 7 15,4 4 7-15,4 2 0 16,1-1-7-16,-3-5-23 16,-2 0-15-16,-8-8-13 15,-4 2-3-15,-12-8 0 16,-4-6 1-16,-4-9-2 15,-1-6 0-15,7-6-9 16,5-4-2-16,9 1-16 16,6 1-12-16,11 3-1 15,8 2 1-15,20 2 6 16,10 3 8-16,13 2 2 16,1-2 2-16,-2 2-157 15</inkml:trace>
  <inkml:trace contextRef="#ctx0" brushRef="#br0" timeOffset="99658.7211">13206 17292 820 0,'0'-2'429'16,"-2"-4"-104"-16,2 0-113 16,0 5-95-16,0 0-40 15,0 0-43-15,0-1-10 0,12-2-12 16,25-15-3-16,-28 19-9 15,-5 2 9-15,-4 7 13 16,3 8 11-16,-3 16 15 16,-4 8-7-16,4 5-6 15,-1 0-12-15,1-9 20 16,5-6-79-16</inkml:trace>
  <inkml:trace contextRef="#ctx0" brushRef="#br0" timeOffset="99978.5868">13597 17024 1119 0,'12'0'433'0,"21"-1"-311"15,8-5-43-15,8 3-37 16,3-3-15-16,-2 7-24 15,-3 5-61-15</inkml:trace>
  <inkml:trace contextRef="#ctx0" brushRef="#br0" timeOffset="100158.3142">13588 17173 1048 0,'8'5'420'0,"16"1"-248"16,14 0-32-16,15-2-23 15,7-3-22-15,0-1-49 16,-4-3-86-16</inkml:trace>
  <inkml:trace contextRef="#ctx0" brushRef="#br0" timeOffset="100738.6524">14611 17133 566 0,'-14'2'351'0,"-28"4"28"16,-7-5-153-16,-10-8-49 15,2-4 2-15,21-11-47 0,9-6-28 16,26-14-58-16,11 1-40 16,20-3-24-16,13 8 0 15,11 18 4-15,3 11 3 16,-3 24 10-16,-6 14 1 15,-12 17 1-15,-11 4 7 16,-27 3 8-16,-10 0 2 16,-29 3-2-16,-12 1-2 0,-2-6-2 15,-2-11 1-15,12-17 4 16,9-13 2-16,17-16-7 16,5-8-3-16,20-7-11 15,8-6-2-15,18 5 1 16,10 1 1-16,13 13-1 15,5 6-1-15,-10 7 10 16,-4 9-91-16</inkml:trace>
  <inkml:trace contextRef="#ctx0" brushRef="#br0" timeOffset="101207.758">15128 17072 769 0,'0'11'385'0,"5"13"-169"0,-9 13-29 16,-7 3-4-16,-4 9-86 16,-7-2-28-16,-1-6-38 15,6-7-4-15,5-18 7 16,5-9 20-16,12-17 6 16,4-11-1-16,8-15-10 15,1-8-18-15,-1-10-7 16,-2-4-1-16,-2-7-7 15,2 5-6-15,-3 8-9 16,4 15-1-16,-3 24-2 16,1 13 1-16,-1 26 1 15,-2 10 0-15,4 16 1 16,2 2 2-16,6 5 0 16,1 2-1-16,-5 2-1 15,-3-3 2-15,-7-13 1 16,2-11-18-16,-7-23-88 15</inkml:trace>
  <inkml:trace contextRef="#ctx0" brushRef="#br0" timeOffset="101361.7756">15144 17223 1312 0,'12'-4'469'16,"23"-2"-406"-16,7 6-23 15,8 4-20-15,3 5-10 0,-5 6-43 16</inkml:trace>
  <inkml:trace contextRef="#ctx0" brushRef="#br0" timeOffset="101523.0788">15677 17429 977 0,'6'15'473'0,"0"14"-146"16,-5 4-132-16,-8 5-88 16,-12-5-31-16,-6-3-114 15,-5-3-456-15</inkml:trace>
  <inkml:trace contextRef="#ctx0" brushRef="#br0" timeOffset="102190.7056">16155 16959 949 0,'27'-5'382'0,"38"-1"-248"15,7-1-31-15,4 4-48 16,-4 2-11-16,-22-3-13 16,-16 0-4-16,-20-1-3 15,-10-3-3-15,-4 3-22 0,-2-1-7 16,-9 0-12-16,2 6-8 15,-7 2 5-15,1 5 2 16,3 8 5-16,-8-2 5 16,6 4 9-16,0 1 0 15,1 4-2-15,3 2 7 16,5 9 14-16,3-2 6 16,2 6 22-16,2 4-1 15,-2 1-6-15,-4-1-2 16,-9-2-11-16,-5-2-3 0,-10-5 1 15,1-7 2-15,1-10 1 16,7-5 0-16,8-7-3 16,8-3 9-16,13-3 13 15,8 1 2-15,20 2-2 16,8 0-12-16,7 3-20 16,0 1-3-16,-7-3-3 15,-10-1-40-15</inkml:trace>
  <inkml:trace contextRef="#ctx0" brushRef="#br0" timeOffset="102952.9959">16704 17415 855 0,'8'-10'394'0,"4"-11"-176"15,13 2-75-15,10 1-12 16,4 10-55-16,5 7-26 0,-3 10-37 16,-6 10-11-16,-12 9 1 15,-18 7 0-15,-24 8 7 16,-14-1 3-16,-19-6 3 15,0-4 2-15,4-14-1 16,8-9 0-16,16-8-2 16,7-7-4-16,18-4-6 15,6-7 4-15,14-2 23 16,7 3 9-16,10 6 8 16,6 10-5-16,4 9-25 15,-5 2-8-15,-2 9-7 16,-4 1-32-16</inkml:trace>
  <inkml:trace contextRef="#ctx0" brushRef="#br0" timeOffset="103249.5377">17291 17181 1085 0,'12'-1'484'15,"6"-1"-196"-15,22-1-192 16,11 5-10-16,0 0-40 15,0 1-21-15,-15 2-29 16,-8 0-64-16,-1-2-401 16</inkml:trace>
  <inkml:trace contextRef="#ctx0" brushRef="#br0" timeOffset="103421.1059">17293 17365 1181 0,'10'4'459'16,"17"3"-271"-16,10 1-81 15,21 0 12-15,2-1-20 16,-7-3-46-16,-6-3-35 16</inkml:trace>
  <inkml:trace contextRef="#ctx0" brushRef="#br0" timeOffset="103798.7452">17963 17272 1099 0,'7'0'453'0,"10"-2"-279"0,13 2-33 15,19 1-52-15,13 4-34 16,19-1-28-16,4-1-68 16</inkml:trace>
  <inkml:trace contextRef="#ctx0" brushRef="#br0" timeOffset="104271.1915">18529 17139 841 0,'6'-9'397'16,"7"-6"-157"-16,10-1-94 15,4 0-10-15,16 4-50 16,4 3-24-16,9 13-38 0,-6 4-14 15,-15 4-9-15,-12-3-1 16,-23 5-1-16,-9 2-1 16,-15 1 2-16,-6 4 2 15,0-6 2-15,4-5-4 16,19 2-10-16,12-4-2 16,16 1-6-16,9 5 2 15,11 7 5-15,-2 7 0 16,-5 9 2-16,-15 4 3 0,-28 2 9 15,-18-5 6 1,-28-6 10-16,-3-5 4 0,-4-21-1 16,18-3-4-16,14-9-67 15,13-6-99-15</inkml:trace>
  <inkml:trace contextRef="#ctx0" brushRef="#br0" timeOffset="104645.8986">19221 17130 1128 0,'-5'2'476'0,"-5"9"-253"16,-6 8-84-16,-3 19-52 16,0 9-20-16,0 13-31 15,4 4-9-15,2-7-13 0,0 1-3 16,11-24-1-16,-1-12 5 15,7-20 19-15,5-12 5 16,1-17 2-16,4-13-3 16,6-16-19-16,-2-5-3 15,6-10-4-15,1 8-2 16,-2 9-7-16,0 4-5 16,-6 26-14-16,-2 7-13 15,-2 22-3-15,-3 10 5 16,7 13 7-16,2 8 13 0,7 4 4 15,2 5 2-15,-4 5 2 16,-1-3 1-16,-10-5 1 16,1-1 0-16,-10-15-60 15,4-5-66-15</inkml:trace>
  <inkml:trace contextRef="#ctx0" brushRef="#br0" timeOffset="104815.8086">19123 17385 908 0,'-1'-4'493'0,"5"-6"-30"15,14 5-312-15,17 1-110 16,14 4-9-16,9 7-22 16,6 3-7-16,-4 5-57 15,-8 2-75-15</inkml:trace>
  <inkml:trace contextRef="#ctx0" brushRef="#br0" timeOffset="104934.4634">19743 17445 1202 0,'12'5'508'15,"11"11"-294"-15,-4 0-56 16,-6 13-72-16,-8 2-17 0,-16-3-28 16,-6 3-42-16</inkml:trace>
  <inkml:trace contextRef="#ctx0" brushRef="#br0" timeOffset="105722.8785">20235 16992 713 0,'9'-4'410'0,"17"-2"17"15,12-2-249-15,14 8-91 16,0 2-18-16,6 4-45 16,-4 5-9-16,-4 0-3 15,1-3-1-15,-16-3 2 16,-6-2-2-16,-13 3-72 15,-8-6-33-15,-9 0-37 16,-6 5-6-16,-11-7 71 16,0 2 32-16,-5-2 38 15,-1-4 13-15,3-1 31 16,5 7 11-16,8 5 11 0,4 3 1 16,2 14-29-16,2 4-11 15,0 8-9-15,-1 8-5 16,4 11-2-16,0 0 1 15,-1 11-5-15,-1-2-1 16,-9-14 3-16,-5 2 3 16,-5-18 6-16,-1-9 3 15,12-16 3 1,4-3 0-16,0 0-7 0,-8 0-1 16,12-4 3-16,9-4 4 0,15 3 4 15,8 1-4-15,8 0-11 16,3 1-8-16,2 0-62 15,-1 1-5-15</inkml:trace>
  <inkml:trace contextRef="#ctx0" brushRef="#br0" timeOffset="106866.5949">20773 17471 942 0,'5'-7'416'16,"10"-11"-193"-16,9 8-78 16,2 4-68-16,7 6-29 15,-4 11-43-15,-8 1-6 16,-5 6-1-16,-12-1-1 15,-7-2 0-15,-4 3 2 0,-4-4 1 16,4-2-8-16,0-4-4 16,4-5 0-16,5-3-1 15,3 0 10-15,-5 0 4 16,0 0 4-16,12 4 7 16,31 21 6-16,-34-4 18 15,-9-2 1-15,-10 1 4 16,-6-2 0-16,-6-8-7 15,-3-5-1-15,7-8-33 16,1-6-47-16,17-7-199 16</inkml:trace>
  <inkml:trace contextRef="#ctx0" brushRef="#br0" timeOffset="107107.7403">21379 17260 1118 0,'7'-4'496'0,"11"0"-205"0,9 1-187 15,5 2-30-15,12 2-31 16,0 4-17-16,0 1-16 15,-3 3-53-15</inkml:trace>
  <inkml:trace contextRef="#ctx0" brushRef="#br0" timeOffset="107269.1639">21403 17445 910 0,'8'1'505'16,"6"-1"7"-16,16 8-418 16,13-3-3-16,13 1-49 15,8-4-6-15</inkml:trace>
  <inkml:trace contextRef="#ctx0" brushRef="#br0" timeOffset="107587.9657">22104 17308 1264 0,'14'-1'560'16,"9"-1"-291"-16,20 5-122 15,9 4-27-15,2 0-68 16,-1 1-10-16,-7-2-140 15</inkml:trace>
  <inkml:trace contextRef="#ctx0" brushRef="#br0" timeOffset="108078.0861">22780 17201 1021 0,'0'-22'452'0,"-1"-23"-207"15,-2 5-50-15,1 10-57 16,2 10-25-16,-2 12-51 16,1 3-19-16,-2 12-31 15,3 5-12-15,3 11-9 16,0 7 4-16,9 8 3 16,7 5 2-16,3 7 6 15,3 2 1-15,-8-2 2 16,-8-3 0-16,-8-10-1 15,-8-7 0-15,-9-8 1 16,-6-7 2-16,-9-8 4 16,-4-6 2-16,5-4-2 15,5-2-4-15,15-1-11 16,10 2-6-16,16 1-7 0,10 1 1 16,16-2 5-16,2 4 3 15,4 3 0-15,3 1 21 16,5 1-60-16</inkml:trace>
  <inkml:trace contextRef="#ctx0" brushRef="#br0" timeOffset="108662.0779">23480 17072 676 0,'-3'-1'440'16,"-4"-5"5"-16,1 15-300 16,-4 7-52-16,0 16-74 15,2 11 0-15,-4 15 12 0,0 12 5 16,-1 4 2-16,-1 1-2 16,0-14-16-16,3-8-4 15,3-23-1-15,1-8 1 16,4-13 15-16,5-9 5 15,2-12 5-15,0-6 2 16,1-20-13-16,1-9-3 16,-1-21-6-16,1-12-4 15,5-3-5-15,-3 5-3 0,5 15-7 16,1 13-2-16,-3 20 1 16,2 7 3-16,-5 12-2 15,4 11-2-15,0 11-7 16,8 11-5-16,6 15-1 15,3 7 3-15,3 14 4 16,0 3 1-16,-4 7 5 16,0 3 0-16,-4-11 3 15,-3-5 0-15,-8-16-18 16,-2-6-48-16,-7-12-164 16</inkml:trace>
  <inkml:trace contextRef="#ctx0" brushRef="#br0" timeOffset="108893.8681">23348 17329 1001 0,'6'0'448'0,"4"1"-216"16,13 6-89-16,10 1-8 15,14 3-19-15,7 1-13 16,6-2-32-16,-1 0-16 16,-10-5-28-16,-7-2-15 0,-21-5 56 15</inkml:trace>
</inkml:ink>
</file>

<file path=ppt/ink/ink11.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2-12-19T09:57:44.340"/>
    </inkml:context>
    <inkml:brush xml:id="br0">
      <inkml:brushProperty name="width" value="0.05292" units="cm"/>
      <inkml:brushProperty name="height" value="0.05292" units="cm"/>
      <inkml:brushProperty name="color" value="#FF0000"/>
    </inkml:brush>
  </inkml:definitions>
  <inkml:trace contextRef="#ctx0" brushRef="#br0">1922 5537 657 0,'13'3'328'15,"24"-2"-77"-15,13 0-72 0,29 1-45 16,2-2-29-16,17 4-51 16,0-2-14-16,-22 0-46 15,-6 2-81-15</inkml:trace>
  <inkml:trace contextRef="#ctx0" brushRef="#br0" timeOffset="190.7562">1990 5767 1011 0,'23'2'436'0,"39"3"-235"15,10-2-41-15,13 2-70 16,3 0-25-16,-5-1-32 0,-16-1-22 16,-19-3-201-16</inkml:trace>
  <inkml:trace contextRef="#ctx0" brushRef="#br0" timeOffset="352.2697">2028 5904 738 0,'6'6'343'0,"16"2"-120"16,17 2-69-16,28-2-55 15,13-1-26-15,16-1-65 16,0-2-129-16</inkml:trace>
  <inkml:trace contextRef="#ctx0" brushRef="#br0" timeOffset="710.8054">3047 5685 1066 0,'-15'-11'416'0,"-12"-6"-293"16,-8 1-43-16,-10 11-43 15,1 7-11-15,-3 8-13 16,10 6-7-16,14 2-10 0,12 1-5 15,18 1 2-15,10-1 1 16,16-3 8-16,3-1 4 16,5-4 4-16,-5-4 2 15,-12-3 3-15,-5 0 2 16,-16-3 2-16,-5-1-2 16,-19 2-6-16,-4-1-3 15,-11 7-5-15,-2 5 1 16,10 7 5-16,-2 4 4 0,18 3 7 15,6 1 3 1,18-8 1-16,12-4-2 0,13-12 0 16,6 0-3-16,-1-4-24 15,-7-7-69-15,-11-10-362 16</inkml:trace>
  <inkml:trace contextRef="#ctx0" brushRef="#br0" timeOffset="811.7445">2901 5580 953 0,'-2'2'339'0,"0"2"-284"16,8 7-85-16</inkml:trace>
  <inkml:trace contextRef="#ctx0" brushRef="#br0" timeOffset="1094.8283">3145 5830 767 0,'10'6'419'0,"8"3"-76"15,7-2-201-15,3-2-45 16,5-5-47-16,-1-5-14 16,0-7-6-16,-1-1-2 15,-8-8 1-15,-6 0-2 16,-12-3-8-16,-8 0-9 16,-16-3-14-16,-7 1-6 15,-10 10-10-15,-2 2 0 0,2 18-10 16,5 12-3-16,9 11 12 15,7 8 6-15,15 15 16 16,7 10 7-16,6 9-1 16,2 2-2-16,-2-9 2 15,-2-7 0-15,0-10 8 16,-1-6-70-16</inkml:trace>
  <inkml:trace contextRef="#ctx0" brushRef="#br0" timeOffset="1726.9801">3802 5853 775 0,'-9'-13'387'0,"-10"-10"-126"0,-3 1-65 16,-5 4-88-16,1 4-35 16,-8 8-46-16,3 6-18 15,-1 6-14-15,8 7-9 16,10 8-1-16,5 5 1 16,10 6 6-16,5-2 6 15,10 0 8-15,6-3 2 0,11-14 7 16,2-1 4-16,-3-12 2 15,-10-7 4 1,4-7-2-16,-3-3-2 0,-6-6-6 16,1-3-1-16,-18-1-4 15,-2 3 0-15,-10 9 7 16,-4 6-1-16,6 9-4 16,0 1-2-16,10 8-11 15,12 5-3-15,2 3-1 16,5 4 2-16,3-4 4 15,4-4 2-15,1-2 5 16,0-6 3-16,-4-6 7 16,-2-5 4-16,-5-12 2 15,-5-5 0-15,-3-7-2 16,2 0-2-16,-10 0 26 16,3 2 22-16,-3 8 39 15,-2 5 13-15,4 14-34 0,-5 6-28 16,3 20-51-16,-3 11-13 15,3 22-3-15,5 7 2 16,-2 10 4-16,7 1 1 16,-9-6 3-16,1-6 1 15,0-12 3-15,-2-8-1 16,5-17-28-16,0-8-56 16,5-19-272-16</inkml:trace>
  <inkml:trace contextRef="#ctx0" brushRef="#br0" timeOffset="1879.64">4052 5953 913 0,'16'-5'427'16,"10"1"-136"-16,15-2-234 15,-1 3-1-15,6 0-211 16</inkml:trace>
  <inkml:trace contextRef="#ctx0" brushRef="#br0" timeOffset="2176.6103">4499 5684 751 0,'-6'-5'433'0,"-8"-3"-60"0,-1 2-147 15,7 6-130-15,-3 0-34 16,4 7-42-16,4-1-13 15,3 3-15-15,4 1-2 16,5 0 6-16,1-1 4 16,-3-4 7-16,-3-2-8 0,-4 0-11 15,-7 1-4 1,-6 1-4-16,-5-2 10 0,-4 7 7 16,1-2 17-16,6 5 24 15,8 3 13-15,8 4 19 16,11 6-8-16,9 1-8 15,-1 1-7-15,6-9-14 16,-7-6 10-16,3-10-1 16</inkml:trace>
  <inkml:trace contextRef="#ctx0" brushRef="#br0" timeOffset="2725.951">5549 5805 620 0,'5'-6'382'0,"2"-9"1"15,-3-1-108-15,-1 0-71 16,-7-2-16-16,-9 1-38 16,-5 0-20-16,-12 3-49 15,-2 2-26-15,-4 10-36 16,1 6-13-16,3 9-15 15,3 7-3-15,15 7-1 16,9 0 2-16,17 5 6 16,8 0 2-16,9-8 4 15,2-3 3-15,-2-15 5 0,2-6-7 16,0-12-135-16,-2-9-228 16</inkml:trace>
  <inkml:trace contextRef="#ctx0" brushRef="#br0" timeOffset="2836.2151">5495 5546 1085 0,'-7'-3'533'0,"-7"-9"-196"0,7 10-218 16,10 3-72-16,7 9-137 15,6 2-223-15</inkml:trace>
  <inkml:trace contextRef="#ctx0" brushRef="#br0" timeOffset="3209.5731">5689 5685 1069 0,'12'4'450'0,"21"6"-258"16,2-1-32-16,4-3-54 15,-2-6-28-15,-9-3-35 16,-1-4-8-16,-11-1-7 16,-2-1-2-16,-12 0-16 15,-6 2-7-15,-5 4-14 16,-7 3-7-16,-1 9-2 15,-5 3 2-15,1 7 6 16,3 3-1-16,4 5 3 16,10 2 1-16,9 4 5 0,9-3 8 15,7-9 16-15,-2-2 9 16,6-10 7-16,-5-9 0 16,4-9-2-16,2-7-6 15,-4-13-3-15,2 0-4 16,-2-2-5-16,-7 0-1 15,-4 10-9-15,-6 5 9 0,-5 12 10 16,-2 7 6-16,-2 13 9 16,3 1-10-16,1 13-15 15,5 7-5-15,0 1-112 16</inkml:trace>
  <inkml:trace contextRef="#ctx0" brushRef="#br0" timeOffset="3887.5134">7049 5427 751 0,'17'-6'402'0,"24"-2"-57"15,9 2-149-15,14-1-63 16,-2 0-31-16,-12-1-43 16,-10 1-15-16,-23 1-20 15,-6 4-12-15,-13 2-15 16,-8 5-7-16,-7 5-6 15,-4 0 6-15,-2 5 9 16,2 2 1-16,4-5-2 16,2 2-2-16,9 1-2 15,4-3 0-15,4 0 2 16,6 4 3-16,3-2 11 16,0 4 6-16,3 8 0 15,0 1-1-15,1 12-11 16,0 3-3-16,-3 8 3 0,-1 3 1 15,-3-3 3-15,-6-5 1 16,-6-9 1-16,-10-9 4 16,-9-9 6-16,-8-7 2 15,-14-10 1-15,0 0-4 16,-3-8-9-16,12 3-7 16,163-23-1110 15</inkml:trace>
  <inkml:trace contextRef="#ctx0" brushRef="#br0" timeOffset="3924.5359">7322 5926 954 0,'27'2'925'0,"28"-2"-634"16,-8 4-400-16</inkml:trace>
  <inkml:trace contextRef="#ctx0" brushRef="#br0" timeOffset="4558.3476">7520 5862 929 0,'3'-4'435'0,"8"-10"-164"16,7 2-61-16,12 3-82 15,5 3-29-15,11 11-52 16,-1 1-21-16,0 9-13 15,-9 2-4-15,-20-2-7 16,-8 2-1-16,-15-2-1 16,-4-3 2-16,1-2 9 15,0 1 3-15,5-6-5 16,5 0-3-16,4-4-7 16,1 3-5-16,9 2 0 0,-5 0 3 15,-3 8 20-15,-4 1 10 16,-17 0 12-16,-5 5 1 15,-13-4-13-15,-6-5-7 16,5 0-4-16,4-9-53 16,19-9-89-16</inkml:trace>
  <inkml:trace contextRef="#ctx0" brushRef="#br0" timeOffset="4832.0011">8027 5662 1121 0,'13'-1'514'15,"5"1"-201"-15,32-3-183 16,7 1-20-16,5 3-52 16,5-1-22-16,-20 4-41 15,-7-1-72-15,-9 1-331 0</inkml:trace>
  <inkml:trace contextRef="#ctx0" brushRef="#br0" timeOffset="5007.8928">8117 5739 944 0,'1'6'445'0,"9"5"-139"15,13-3-75-15,24 2-44 16,-7-7-16-16,16 2-65 16,1 0-28-16,-3-5-34 15,10 3-118-15</inkml:trace>
  <inkml:trace contextRef="#ctx0" brushRef="#br0" timeOffset="5675.0182">8912 5729 732 0,'6'-12'359'0,"9"-14"-117"15,-5-6-43-15,3-6-59 16,-3-2-15-16,-5 0-17 16,1 5-10-16,-6 13-15 15,0 8-10-15,-4 13-43 16,-2 4-22-16,-2 14-27 15,5 9-8-15,3 14 6 16,0 2 10-16,6 7 11 16,-2-3 2-16,4-5 6 0,0 0 1 15,-7-11 5-15,-2-3 1 16,-14-7 5-16,-5-6 5 16,-3-11 7-16,-1-4-1 15,12-5-11-15,9 0-14 16,9 1-20-16,10 2-8 15,18 2-7-15,11 5 5 16,23 5 36-16,6-1-60 0</inkml:trace>
  <inkml:trace contextRef="#ctx0" brushRef="#br0" timeOffset="6123.3616">9767 5601 1004 0,'-1'10'392'0,"-4"14"-264"0,-1 9-23 16,-3 10-31-16,-10 6-7 15,-5 5-22-15,0 0-15 16,-2-12-9-16,8-6 1 16,6-21 13-16,5-9 12 15,6-10 9-15,5-17 0 16,8-17-15-16,5-8-12 16,6-18-8-16,-4-4 0 15,5-4-2-15,-3-1-3 16,-2 14-1-16,-1 12 3 15,-3 26 9-15,-5 15-2 16,-4 17-7-16,2 14-7 16,-2 14-12-16,8 9 1 0,5 8 0 15,1 3 2-15,4 2 0 16,-3-1 2-16,1-7 0 16,0-7 16-16,-6-15-110 15,-5-9-85-15</inkml:trace>
  <inkml:trace contextRef="#ctx0" brushRef="#br0" timeOffset="6282.8393">9703 5765 1439 0,'11'0'559'0,"23"7"-390"0,5 0-29 16,1 3-65-16,2 0-17 15,-5-5-9-15</inkml:trace>
  <inkml:trace contextRef="#ctx0" brushRef="#br0" timeOffset="9831.8439">10600 5945 1120 0,'11'5'516'0,"-1"11"-189"16,-8 18-78-16,-34 13-91 15,-23 8-33-15,-11 9-138 0</inkml:trace>
  <inkml:trace contextRef="#ctx0" brushRef="#br0" timeOffset="11124.9765">2182 6991 790 0,'-11'9'332'0,"-11"20"-192"15,-1 4-61-15,-4 12-39 16,-2 10-28-16,0 8-17 16,1 4 2-16,14-3 7 15,4-9 3-15,10-22 1 16,8-11 5-16,2-22 32 16,4-13 10-16,5-22 21 15,-3-13 3-15,8-12-24 16,5-4-7-16,-6 0-14 0,0-1-8 15,-11 0-5 1,-6 5-6-16,0 16-2 0,-2 13 3 16,-2 23-15-16,0 10-3 15,2 23-12-15,4 7-8 16,14 15 10-16,5 4 5 16,23 5 3-16,9 4 2 15,3 1 4-15,4 1 2 16,-19-11 4-16,-14-8 1 15,-19-14 3-15,-9-8 9 16,-21-13 11-16,-12-2 3 0,-31-8 0 16,-13-1-8-16,-14-7-12 15,-2-3-3-15,22 7-13 16,11 3-5-16,22 10-25 16,11 4-46-16,18 5-125 15,6 2-171-15</inkml:trace>
  <inkml:trace contextRef="#ctx0" brushRef="#br0" timeOffset="11484.069">2631 7006 1080 0,'0'-3'490'0,"1"-7"-245"16,5 21-149-16,3 13-40 15,10 20-51-15,4 9 0 16,7 15 1-16,-1 8 0 16,-2 2 3-16,1-7 0 15,-3-18 4-15,1-14 1 16,-2-28 37-16,-3-7 28 15,2-17 45-15,-1-16 18 0,2-19-5 16,-5-13-9-16,-2-14-25 16,-2 1-18-16,-6 13-29 15,-2 10-23-15,-6 19-32 16,-2 8-7-16,-6 13-116 16,2 9-76-16</inkml:trace>
  <inkml:trace contextRef="#ctx0" brushRef="#br0" timeOffset="12442.6215">3076 7665 878 0,'1'-5'397'0,"-1"-8"-181"16,6-1-41-16,10-1-59 15,0 1-15-15,10 4-31 16,3 5-17-16,2 9-27 16,-2 5-15-16,-8 14-15 15,-6 2 1-15,-23 11 5 0,-12 3 4 16,-14 1 6-16,-3-6-1 16,3-10 3-16,11-4 2 15,11-15-1-15,-1-5-2 16,19-6-5-16,0-3 7 15,12-2 13-15,10 4 2 16,0 3 2-16,2 4-11 16,-4 4-15-16,-2 1-6 15</inkml:trace>
  <inkml:trace contextRef="#ctx0" brushRef="#br0" timeOffset="12586.4108">3445 7820 1276 0,'-3'0'586'0,"1"0"-268"16,-1 1-148-16,2-1-139 15,1 0-12-15,0 0-155 16</inkml:trace>
  <inkml:trace contextRef="#ctx0" brushRef="#br0" timeOffset="12934.9463">3752 7661 892 0,'-9'-2'410'16,"-16"-3"-186"-16,-2-1-79 0,0 11-87 16,1 5-35-16,7 7-36 15,10 10-2-15,8 3 6 16,7 2 6-16,18 0 27 16,7-7 18-16,13-16 52 15,4-7 26-15,1-14 41 16,-8-8 13-16,-16-3-5 15,-13-6-15-15,-21 0-57 16,-12 2-32-16,-8 5-95 16,-3 3-97-16</inkml:trace>
  <inkml:trace contextRef="#ctx0" brushRef="#br0" timeOffset="13920.3256">4261 7352 483 0,'12'2'311'0,"10"3"6"15,23-3-170-15,9-2-27 16,17-3-58-16,1-5-23 15,-9 1-100-15,-6 0-259 16</inkml:trace>
  <inkml:trace contextRef="#ctx0" brushRef="#br0" timeOffset="14129.9515">4365 7518 809 0,'15'4'416'0,"13"1"-147"0,13-3-64 16,11-2-24-16,10 0-74 16,-2 3-29-16,-7-1-51 15,-9 0-86-15</inkml:trace>
  <inkml:trace contextRef="#ctx0" brushRef="#br0" timeOffset="15761.5159">5180 7102 1025 0,'16'0'400'16,"32"0"-276"-16,10 1-23 16,20 1-37-16,1 0-17 15,-11-3-22-15,-8-1-3 16,-16-3-2-16,-14 4-12 15,-16-3-50-15,-11 1-26 16,-19 1-19-16,-8 1 10 16,-8 2 42-16,-5 1 16 0,3 10 1 15,4 2-5-15,10 17-10 16,3 8 2 0,10 13 2-16,6 9 6 0,8 5 34 15,7 2 11-15,0-12 34 16,-7-9 16-16,-9-14-5 15,-9-8 13-15,-11-8 8 16,4 1-2-16,-6-10-4 16,-1-4-13-16,13-4-19 15,-2-3-6-15,14-3-14 16,10 4-3-16,12 1-17 16,3 0-5-16,11 2-7 15,3 1-6-15,11-1-103 16,3 3-177-16</inkml:trace>
  <inkml:trace contextRef="#ctx0" brushRef="#br0" timeOffset="16148.8953">5689 7612 613 0,'4'-7'361'0,"9"-6"-3"15,6-1-142-15,15 2-81 16,4 7-30-16,5 6-48 16,-3 4-21-16,-17 5-23 15,-5-1-3-15,-20 4-3 16,-6 3-1-16,-9 4 5 15,-9-2 4-15,8-2-2 16,-3-8-3-16,15-1-10 16,10-1-2-16,5-4-3 15,13 4 2-15,2-1 5 16,-3 5 2-16,1 4 7 16,-13 1 10-16,-10 2 7 15,-11 1 0-15,-20 0-1 16,-4-3-2-16,-7-7-69 0,5-6-66 15</inkml:trace>
  <inkml:trace contextRef="#ctx0" brushRef="#br0" timeOffset="16375.0032">6265 7444 1353 0,'-2'-3'695'16,"-1"-4"-165"-16,-4 3-357 16,2 5-72-16,-3-1-25 15,1 7-138-15</inkml:trace>
  <inkml:trace contextRef="#ctx0" brushRef="#br0" timeOffset="16958.1161">6779 7375 683 0,'-3'8'365'0,"-8"8"-84"16,-5 0-40-16,-9-7-82 15,-5-3-28-15,2-9-41 16,2-11-16-16,6-13-7 16,7-8-6-16,13-8-21 15,6 2-11-15,17 6-32 16,7 5-8-16,13 17 2 15,6 8 2-15,2 17 11 16,-2 14 4-16,-15 12 12 16,-12 8 8-16,-24 7 9 15,-16 0 2-15,-17-2-9 16,-8-4-7-16,-2-10-10 16,1-7-3-16,10-13 1 15,3-6-20-15,13-6-4 0,9-3-9 16,9-3-15-16,14-1 21 15,16-2 4-15,8 4 11 16,15 4 7-16,-2 2 0 16,-6 6-1-16,-5-1-1 15,-9-2-59-15,-2 0 68 16</inkml:trace>
  <inkml:trace contextRef="#ctx0" brushRef="#br0" timeOffset="17175.0332">7318 7363 1106 0,'17'-3'502'15,"12"-5"-219"-15,15 6-183 16,3-1-25-16,4 3-49 15,-2 4-11-15,-12 3-79 16,-8 0-105-16</inkml:trace>
  <inkml:trace contextRef="#ctx0" brushRef="#br0" timeOffset="17325.1091">7342 7494 1621 0,'3'2'621'15,"12"5"-402"-15,7-3-60 16,15 1-26-16,9 2-27 16,4-6-64-16,0-2-37 15</inkml:trace>
  <inkml:trace contextRef="#ctx0" brushRef="#br0" timeOffset="17905.3935">8175 7513 660 0,'5'-8'344'0,"6"-8"-78"15,6-5-77-15,5-11-68 16,1-6-26-16,-2-8-21 15,0-1-3-15,-8 7 4 16,-2 9 1-16,-7 14 3 16,-4 10-24-16,-2 19-25 15,-8 7-8-15,5 23-26 16,-1 12 4-16,5 12 0 16,3-1 1-16,0-5 5 15,3-9 2-15,4-14 1 16,-1-5 1-16,5-13-4 15,1-6-17-15,2-11-172 16</inkml:trace>
  <inkml:trace contextRef="#ctx0" brushRef="#br0" timeOffset="18070.0082">8711 7506 1356 0,'-7'0'595'16,"-5"0"-305"-16,1 4-151 0,6-4-86 16,4 0-99-16</inkml:trace>
  <inkml:trace contextRef="#ctx0" brushRef="#br0" timeOffset="18474.5284">9055 7570 1020 0,'-20'-4'395'0,"-23"-7"-265"15,7-8-30-15,13-15-16 16,11-9-15-16,20-10-40 15,14 2-19-15,20 12-38 16,4 9 16-16,10 20 28 0,4 9 15 16,-4 23 28-16,-7 11-12 15,-13 17 20-15,-19 4 8 16,-23-5 9 0,-17-1-1-16,-18-7-34 0,-3-6-14 15,0-9-15-15,5-6-2 16,9-14 0-16,6-2 2 15,8-8-7-15,9-5-6 16,13 0-8-16,-1 0-5 0,26 6 7 16,9 3 7-16,7 10 6 15,9 3 2-15,-13 5-5 16,-3 3-2-16,-7-9 396 16</inkml:trace>
  <inkml:trace contextRef="#ctx0" brushRef="#br0" timeOffset="18891.7577">9918 7412 1161 0,'14'0'441'0,"24"1"-337"16,12 0-24-16,19 3-48 15,1-2-11-15,0-2-71 16,-8-1-118-16</inkml:trace>
  <inkml:trace contextRef="#ctx0" brushRef="#br0" timeOffset="19049.5227">10008 7503 708 0,'3'4'395'0,"2"2"-17"0,17 1-199 16,21-5-70-16,8 1-29 15,16 0-43-15,-4-3-12 16,8 1-203-16</inkml:trace>
  <inkml:trace contextRef="#ctx0" brushRef="#br0" timeOffset="19432.8474">10999 7502 857 0,'-20'-6'438'16,"-14"-4"-125"-16,-3-11-112 15,2-3-39-15,11-11-57 16,9-6-22-16,16-4-61 16,9 2-18-16,16 9-21 15,6 14-22-15,12 14 18 16,5 11 9-16,4 16 12 15,-3 12 12-15,-10 17-1 16,-14-2 7-16,-30 6 12 16,-19-1 2-16,-32-9-2 15,-6 4-7-15,-5-16-9 16,11-3-1-16,14-13 2 16,4-7 4-16,19-8-3 15,1-5-7-15,10 2-8 0,14 0 7 16,23 3 16-16,17 1 11 15,28 5 11-15,10 2-7 16,-1-2-14-16,-10 0 12 16,-22-5-13-16</inkml:trace>
  <inkml:trace contextRef="#ctx0" brushRef="#br0" timeOffset="19966.9916">11808 7159 1167 0,'2'-7'514'16,"4"-4"-288"-16,6 9-75 16,6 21-93-16,10 16-39 15,14 24-17-15,3 10 4 16,0 4 5-16,-8-3-1 16,-13-18 4-16,-4-11 2 0,-11-20-12 15,0-10 63-15,0-13 43 16,-3-11 16-16,6-15 41 15,2-14-55-15,4-21-29 16,-2-9-17 0,1-2-33-16,-6 5-13 0,-4 24-24 15,0 15-53-15,-7 22-219 16,0 9-66-16</inkml:trace>
  <inkml:trace contextRef="#ctx0" brushRef="#br0" timeOffset="20249.801">12585 7580 877 0,'0'-9'400'15,"0"-7"-156"-15,-5-5-35 16,-11 0-57-16,-4 3-30 15,-12-1-65-15,-3 2-31 16,-5 14-18-16,4 3-7 16,10 12-3-16,10 6 5 15,20 0 5-15,9-2 7 0,16-1 10 16,7 2-1-16,1-6-7 16,-1 0 0-16,-10-5-107 15,-6-2-458-15</inkml:trace>
  <inkml:trace contextRef="#ctx0" brushRef="#br0" timeOffset="20746.4601">12723 7626 1420 0,'2'-3'584'0,"3"-10"-358"16,6-1-60-16,-1-11-78 15,6-5-21-15,4-9-28 16,-6-13-5-16,-9-22-8 16,-2-7-4-16,-7 1-15 15,-4 9-7-15,0 33-31 0,-10 15-20 16,-1 27-8-16,0 10 2 16,-1 17 22-16,15 16 16 15,5 13 11-15,11 10 2 16,11 5 5-16,7-5 1 15,3-14 4-15,5-12 3 0,1-21 4 16,-3-10 6 0,6-14 6-16,-8-11 3 0,-2-17 1 15,-1-10-3-15,-9-22-6 16,-2-11-4-16,-4-12-5 16,-3 4-2-16,-4 23-8 15,-1 12-6-15,-7 31-12 16,-3 15-2-16,3 23 0 15,0 13 4-15,8 21 11 16,1 4 1-16,-1 11 4 16,1 0 1-16,3-11 3 15,-4-12 1-15,-3-24 1 16,4-6 0-16,-13-16-31 16,1-5-59-16,-6-10-189 15,-11-7-172-15</inkml:trace>
  <inkml:trace contextRef="#ctx0" brushRef="#br0" timeOffset="20861.6322">13047 7444 724 0,'18'5'463'0,"7"-1"-54"16,8 8-143-16,4 2-58 15,-7-3-64-15,0 1-25 16,-6-3-42-16,0 0-1 16,-9-7-682-16</inkml:trace>
  <inkml:trace contextRef="#ctx0" brushRef="#br0" timeOffset="22272.5279">6107 8731 795 0,'16'1'414'16,"14"3"-113"-16,1 15-170 16,-5 10-36-16,-19 17-43 15,-17 8-9-15,-22 4-10 16,-7-3-9-16,4-15-10 16,6-10-4-16,17-17-8 15,6-11-2-15,14-12-5 0,7-13-1 16,12-8 5-16,3-5 1 15,-2-4 7-15,0 4 2 16,-11 2-1-16,-4 8 0 16,-7 12 19-16,-6 10-1 15,-9 10-3-15,-4 11-3 16,0 14-21-16,3 2-2 16,16 3 3-16,7 1 0 15,19-13 4-15,10-1 0 16,9-8 0-16,1-3 0 0,-4-9-38 15,0-6-20-15,-5-11-16 16,1-5-1-16,2-10 38 16,-1 1 20-16,0-5 13 15,-4 2 2-15,-9 19 40 16,-10 1 11-16,-17 22 21 16,-7 8 8-16,-16 9-33 15,-5 3-9-15,-12-3-15 16,-4-5-6-16,2-6-4 15,-1-6 0-15,8-7 0 16,0-5-1-16,5-14-7 16,0-6-5-16,10-1-10 15,12 1-4-15,3 3-6 16,7 10-2-16,7 4-3 16,2 8 1-16,9 13 8 15,4 7 6-15,1 1 11 0,8-4 2 16,6-6 2-16,2-5 1 15,2-10 2-15,-8-3 4 16,-9-12 6-16,-6-2 2 16,-9-9 2-16,-5-7-1 15,-7 2 9-15,0 2 13 16,-4 12 29-16,0 8 0 16,4 13-12-16,-3 11-15 15,4 10-35-15,8 6-4 0,-2 2-3 16,-3-5-1-16,4 0 139 15</inkml:trace>
  <inkml:trace contextRef="#ctx0" brushRef="#br0" timeOffset="22866.1597">1743 10256 1030 0,'-2'5'414'16,"-4"7"-243"-16,6 38-121 16,3 17-33-16,7 31 3 15,4 8 4-15,2 4 8 0,1 0-1 16,-6-19 2-16,-3-16-4 16,-6-30-9-16,-2-19-19 15</inkml:trace>
  <inkml:trace contextRef="#ctx0" brushRef="#br0" timeOffset="23140.7125">1590 10424 1017 0,'17'-25'461'0,"39"-18"-207"16,6 1-62-16,33 22-73 15,6 14-37-15,3 19-47 16,-9 12-17-16,-33 12-20 16,-22 8 0-16,-48 15 3 15,-21-2 5-15,-29 4 13 16,-10-4 0-16,-9-18 1 16,4-4 0-16,11-18-3 15,14-4-2-15,21-12-17 16,9-2-52-16,17 1-167 15</inkml:trace>
  <inkml:trace contextRef="#ctx0" brushRef="#br0" timeOffset="23800.0701">2145 11085 911 0,'0'-13'418'0,"7"-4"-165"16,8 1-122-16,4 0-23 0,10 10-36 15,3 6-22 1,-3 9-36-16,-2 7-6 0,-17 8 3 16,-10 1 3-16,-16 8 3 15,-6 2 0-15,-7-4-4 16,0-4-1-16,9-9-2 16,5-7-4-16,13-5-2 15,5-5-1-15,15-2 19 16,9 0 6-16,7-5 3 15,4 0-2-15,5 2-19 16,-3 0-10-16,3 5-196 16</inkml:trace>
  <inkml:trace contextRef="#ctx0" brushRef="#br0" timeOffset="23918.7794">2578 11264 857 0,'0'0'526'0,"-1"0"-37"16,-4 0-189-16,4 0-172 0,1 0-59 15,0 0-141-15,0 0 12 16</inkml:trace>
  <inkml:trace contextRef="#ctx0" brushRef="#br0" timeOffset="24198.7968">2774 11110 1190 0,'-9'-2'469'0,"-11"0"-330"16,4 4-56-16,3 1-70 15,4 9-17-15,8 6-14 16,1 2-1-16,10 5 13 16,7-1 14-16,13-5 30 15,2-6 21-15,5-15 55 16,0-3 20-16,-12-10 15 15,-7-3 4-15,-20-2-38 16,-16-6-31-16,-21 2-36 16,-5 4-20-16,8 8-131 15,8 1-427-15</inkml:trace>
  <inkml:trace contextRef="#ctx0" brushRef="#br0" timeOffset="24684.8697">3368 10704 853 0,'4'0'407'0,"10"0"-135"0,8-1-77 16,16 1-87-16,6 0-24 15,7 3-51-15,0 0-15 16,-4 0 24-16,-3 2-84 16</inkml:trace>
  <inkml:trace contextRef="#ctx0" brushRef="#br0" timeOffset="24864.9294">3383 10844 1186 0,'15'2'510'0,"15"2"-256"15,11-1-29-15,12-3-73 16,3 0-33-16,2-2-68 16,-8-2-28-16</inkml:trace>
  <inkml:trace contextRef="#ctx0" brushRef="#br0" timeOffset="25537.5532">4326 10482 661 0,'22'0'362'0,"31"-1"-34"15,8 1-151-15,14 0-45 16,-2-5-28-16,-9-2-36 15,-5-3-19-15,-23-2-21 16,-12 3-8-16,-25 3-86 16,-12 3-31-16,-19 1-39 15,-6 2 3-15,-3 5 73 0,3 5 23 16,11 7 21-16,4 5 21 16,13 8 36-16,3 5 16 15,10 8 26-15,6 7-18 16,2 4-18-16,4 2-3 15,-2 7 1-15,-6-1 1 16,-8-6-9-16,-8-6-8 16,-9-17-10-16,-1-8-1 15,-1-12 9-15,4-3 4 16,7-9 9-16,2-1 18 0,11-7 9 16,7-2 8-16,10-1-5 15,12 5-22-15,11 3-21 16,0 2-13-16,5 6-9 15,-5-2-35-15,-4-1-554 16</inkml:trace>
  <inkml:trace contextRef="#ctx0" brushRef="#br0" timeOffset="25927.3561">4888 10964 1121 0,'9'-6'472'0,"6"-7"-259"15,5 10-110-15,7 3-25 16,3 6-31-16,-3 4-16 15,-5 3-27-15,-5 5-4 16,-20 2-3-16,-7-1 1 0,-10 0-17 16,-1-2-8-16,9-8-7 15,3-1-4 1,14-1 19-16,7-2 9 0,9 2 8 16,6 1 2-16,0 2 12 15,-5 3 4-15,-13 7 28 16,-10 1 3-16,-25 3-3 15,-7-1 0-15,-12-11-30 16,-1-7-33-16,-3-13-199 16</inkml:trace>
  <inkml:trace contextRef="#ctx0" brushRef="#br0" timeOffset="26429.693">5138 10307 852 0,'-17'-8'466'0,"-11"-3"-89"16,4-1-61-16,12-5-114 15,10 5-52-15,10-4-74 16,5 2-37-16,13 4-25 15,1 1-4-15,9 10-5 16,0 3-4-16,-4 9-3 16,-6 6-1-16,-25 8 1 15,-12 0 0-15,-23 10 2 16,-9-1 1-16,7 2 1 16,5-1-1-16,20-14-2 15,10-5-1-15,16-13 3 16,13-2 2-16,17-3 5 15,7 4 1-15,5-3-3 16,-7 4-1-16,-12-1 50 0,-10-3 24 16</inkml:trace>
  <inkml:trace contextRef="#ctx0" brushRef="#br0" timeOffset="27305.9499">5630 10887 1127 0,'-3'0'585'0,"0"0"-89"15,8 3-395-15,-5-3-51 16,0 0-88-16,19 2 392 16</inkml:trace>
  <inkml:trace contextRef="#ctx0" brushRef="#br0" timeOffset="27915.5957">6453 10840 740 0,'-10'0'381'16,"-25"-8"-90"-16,-5-3-58 16,-6-13-74-16,1-5-33 0,15-7-60 15,9-3-24 1,21 1-42-16,8 3-11 0,20 10-19 16,6 5 11-16,6 17 15 15,7 7 11-15,-6 15 15 16,1 7-7-16,-5 10 2 15,-16 1 4-15,-22 9 4 16,-19 6 0-16,-25 4-3 16,-13 2-6-16,0-5-8 15,6-6-4-15,12-19-3 16,14-7-3-16,20-14-7 16,12-3 2-16,32-5 30 15,18 1 10-15,19 0 23 16,8 0 1-16,-3 1 6 15,-10 1-4-15,-14 1-12 16,-14 0 25-16</inkml:trace>
  <inkml:trace contextRef="#ctx0" brushRef="#br0" timeOffset="29560.4933">7331 10677 482 0,'-5'-3'319'16,"-10"1"-26"-16,11 0-48 15,4 1-31-15,14 1-61 0,13 1-36 16,16 2-63-16,13 3-23 15,7 0-22-15,3 1-4 16,-3 1-64-16,-5 2-108 16</inkml:trace>
  <inkml:trace contextRef="#ctx0" brushRef="#br0" timeOffset="29756.6773">7365 10862 1122 0,'4'-1'493'16,"10"1"-229"-16,19 0-121 15,13 1-20-15,22 3-42 16,6 2-26-16,-5 0-34 16,-6 3-7-16,-17-1-106 15,-14-7-158-15</inkml:trace>
  <inkml:trace contextRef="#ctx0" brushRef="#br0" timeOffset="30557.205">8151 10852 913 0,'7'-15'376'0,"15"-15"-215"15,2-2-31-15,2-6-17 16,-2 2 0-16,-9-1-9 16,-4 5-17-16,-7 11-33 15,-2 7-15-15,-8 16-28 16,-3 10-6-16,1 20-11 16,0 16-3-16,8 25 2 15,7 14 3-15,2 3 6 16,1-7 2-16,1-23 4 15,-1-15 2-15,-1-20 3 16,-2-10 0-16,4-14-76 16,-4-7-82-16</inkml:trace>
  <inkml:trace contextRef="#ctx0" brushRef="#br0" timeOffset="30873.6326">8450 10384 825 0,'1'-13'384'0,"10"-14"-136"16,6 3-49-16,15 12-69 15,-3 5-24-15,9 11-58 16,0 15-26-16,-15 9-17 15,-5 5 1-15,-33 10 5 16,-12-2 1-16,-11-2 1 16,3-2-1-16,14-19-4 15,10-5-1-15,20-11 4 16,9-5 3-16,23-1 3 16,6-2 1-16,9 1-8 15,-3 5-4-15,-9 6-109 16</inkml:trace>
  <inkml:trace contextRef="#ctx0" brushRef="#br0" timeOffset="31040.1883">8823 10920 807 0,'-1'-1'497'16,"-4"-4"0"-16,4 4-317 15,1 0-125-15,0 0-101 0</inkml:trace>
  <inkml:trace contextRef="#ctx0" brushRef="#br0" timeOffset="31410.5367">9358 10840 677 0,'-14'-16'419'0,"-17"-19"90"15,5-4-230-15,8-3-102 16,8 1-27-16,10 7-113 16,10 6-34-16,12 11-25 15,6 9-3-15,12 11 4 16,1 8 11-16,6 16 7 15,-3 3 3-15,-18 13 3 0,-11-1 3 16,-27 6 3-16,-18 0 2 16,-18 1 1-16,1-4-1 15,11-14-1-15,9-10 0 16,16-13 18-16,10-4 10 16,6-4 30-16,5-3 6 15,15-2-13-15,4-1-11 16,15 4-33-16,7 0-7 15,3 2-6-15,0 1-43 16</inkml:trace>
  <inkml:trace contextRef="#ctx0" brushRef="#br0" timeOffset="31657.537">10059 10648 1188 0,'12'1'519'16,"7"-1"-263"-16,18 0-112 16,8 5-33-16,6-4-45 15,4 2-22-15,-2 3-31 16,1 0-5-16,-10 2-83 0,-10-1-79 15</inkml:trace>
  <inkml:trace contextRef="#ctx0" brushRef="#br0" timeOffset="31809.6791">10094 10828 1047 0,'12'2'541'0,"11"5"-180"0,17-1-127 15,3-2-58-15,10-1-85 16,4-2-33-16,-3-1-68 16</inkml:trace>
  <inkml:trace contextRef="#ctx0" brushRef="#br0" timeOffset="32493.544">11304 10832 303 0,'-14'-5'261'0,"-17"-16"103"15,6-5-37-15,16-7-53 16,3-5-45-16,15 2-109 16,13 6-33-16,5 5-54 15,6 5-2-15,13 17-1 16,5 3 1-16,6 22-7 0,-2 9-11 16,-21 12-1-16,-16 7-1 15,-45 10 4-15,-19 5 1 16,-27-4-2-16,-1-5-2 15,12-18-5-15,11-6-1 16,20-14-4-16,8-9 1 16,20-9-10-16,12 0 0 15,16-8 5-15,9 0 0 16,17 7 11-16,4-1 2 16,13 5-5-16,6 7-2 0,-5 0-79 15</inkml:trace>
  <inkml:trace contextRef="#ctx0" brushRef="#br0" timeOffset="33027.3915">12074 10578 1001 0,'5'1'413'0,"5"8"-232"15,4 6-89-15,6 18-47 16,2 9 10-16,0 13 3 0,2 10-6 16,-8 2-11-16,-7-2-12 15,-2-15-11-15,-6-13 7 16,2-20 50-16,3-11 14 15,2-15 9-15,4-9 0 16,4-15-46-16,1-12-14 16,9-16-11-16,1-6-4 15,2-4-10-15,0 5-4 0,-8 16-9 16,-6 11-3-16,-9 24-10 16,-2 12-6-16,-4 15-3 15,3 12 1-15,7 18 7 16,5 8 6-16,3 13 5 15,4 7 2-15,0-5 3 16,-1-10 2-16,1-19 2 16,0-12 1-16,0-24 51 15,2-3 19-15,-2-20 18 16,4-12 7-16,2-16-39 16,-4-6-14-16,-1-10-18 15,-7 0-7-15,-10 15-6 16,-5 6-56-16,-1 29-158 15,-2 12-80-15</inkml:trace>
  <inkml:trace contextRef="#ctx0" brushRef="#br0" timeOffset="33953.6809">13028 10889 1065 0,'0'3'437'15,"0"8"-280"-15,-6-2-42 16,-16 1-66-16,-3 4-17 16,-13-7-15-16,-4-1-2 15,3-7-9-15,1-7-6 16,15-4-11-16,7-2-4 0,12 2-10 16,3 3 2-16,11 12-6 15,10 5 8-15,12 14 17 16,10 2 4-16,5 2 11 15,3 1-4-15,3-7 2 16,-7-8 7-16,-8-9 24 16,-8-7 5-16,-8-15 4 15,1-6-5-15,-7-14-21 16,-1-6-4-16,0-9-4 16,-2-3-1-16,-3-4 0 15,4 1-1-15,-11 4 3 16,0 3-4-16,-3 24-4 15,-4 12-7-15,0 25-10 16,2 17-1-16,2 16-1 16,3 8 5-16,2 13 7 0,8 8 4 15,2 6 5-15,0-1 4 16,5-12 3-16,-8-13 1 16,2-19 1-16,-3-19 2 15,-6-8 5-15,-3-4-3 16,-11-16-110-16,-3 2-80 15,-18-22-338-15,-2-9-57 16,-5-4 243-16,0-1 139 0,22 15 387 16,3 9 96-16,17 13-70 15,5 5-43-15,11 4-43 16,10 0-33-16,9-2-52 16,10 1 1-16,-2-6 6 15,-3-2 4-15,-9-7-4 16,-8-4-16-16,-9-2-3 15,-1 1-4-15,-3 3-7 16,-3 2-9-16,-2 9-37 16,-2 6-11-16,-6 13-7 15,-1 10-1-15,4 14 17 16,-5 6 5-16,5 13 4 16,4 5 1-16,0 3 2 15,1-3 2-15,2-8 2 16,-12-13 1-16,-4-16 5 15,0-5 1-15,-17-17 3 16,1-2 3-16,-4-12-57 0,-1-6-20 16,11 0-12-16,9 1-5 15,9 2 47-15,8 6 27 16,9 5 40-16,6 5 9 16,1 8 34-16,0 1 8 15,0 8 4-15,2 0-2 16,4-2-16-16,-2-4-10 15,-5-7-27-15,-5-2-6 16,-10-5-7-16,-1 5-8 0,-7-4-10 16,-3 4-3-16,-1 0 13 15,-1 2-82-15</inkml:trace>
</inkml:ink>
</file>

<file path=ppt/ink/ink12.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2-12-19T10:06:54.859"/>
    </inkml:context>
    <inkml:brush xml:id="br0">
      <inkml:brushProperty name="width" value="0.05292" units="cm"/>
      <inkml:brushProperty name="height" value="0.05292" units="cm"/>
      <inkml:brushProperty name="color" value="#FF0000"/>
    </inkml:brush>
  </inkml:definitions>
  <inkml:trace contextRef="#ctx0" brushRef="#br0">1614 13205 509 0,'0'0'277'16,"3"-2"-12"-16,4-8-71 15,19-14-46-15,2-10-21 16,10-21-59-16,1-9-19 0,0-18-17 16,-3 0-4-16,-11 0-6 15,-4 6-2-15,-12 21 7 16,-3 8 8-16,-7 20 14 15,-5 13-4-15,-4 20-17 16,1 12-9-16,2 25-20 16,5 12 1-16,9 23 2 15,12 7 1-15,15 3 1 16,4-6 0-16,9-19 1 16,-7-8 2-16,-9-19 4 15,-2-6 4-15,-12-14-17 16,-4-8-38-16,-12-12-220 15</inkml:trace>
  <inkml:trace contextRef="#ctx0" brushRef="#br0" timeOffset="134.1969">1811 13002 652 0,'14'10'283'0,"7"4"-143"15,17 6-76-15,9-4-12 16,2-7-19-16,-4 0-33 15</inkml:trace>
  <inkml:trace contextRef="#ctx0" brushRef="#br0" timeOffset="289.3583">1587 12775 929 0,'-8'2'401'0,"-2"5"-233"16,5 5-79-16,8 5-80 15,17 4-16-15,13 3 0 16,9 0-13-16,16 2-254 16</inkml:trace>
  <inkml:trace contextRef="#ctx0" brushRef="#br0" timeOffset="582.9752">2253 13106 1010 0,'12'4'386'0,"12"7"-285"16,3-2-12-16,3-7-25 15,2-3-12-15,1-8-11 0,-4-5-1 16,-11-5-1-16,-6-3-1 16,-16-8-7-16,-6 1-3 15,-12 3-12-15,-1 5-9 16,-7 16-15-16,2 5-9 15,6 17-7-15,4 5 0 16,10 9 9-16,3 7 7 16,5 8 8-16,1 5 4 15,8 4-1-15,1 4 1 0,7-2 0 16,2-5 11-16,0-11-180 16</inkml:trace>
  <inkml:trace contextRef="#ctx0" brushRef="#br0" timeOffset="851.2238">2916 13008 1187 0,'-14'10'500'0,"-20"17"-268"16,-9 2-69-16,-9-2-55 15,-1-3-27-15,6-10-40 16,6-6-13-16,9-16-29 15,7-3-21-15,6-12-24 16,5-2-11-16,17 2 4 0,7 3 7 16,14 10 12-16,6 2 13 15,7 15 24-15,5 9 10 16,1 11 7-16,5 6-6 16,0 2-1-16,-1-3-79 15</inkml:trace>
  <inkml:trace contextRef="#ctx0" brushRef="#br0" timeOffset="1307.789">4113 13070 668 0,'-8'-7'342'0,"-11"-4"-93"0,1 5-35 16,-10 5-58-16,1 4-29 15,4 10-56-15,2 1-25 16,10 5-51-16,5 3-12 16,12-1-6-16,7-3 3 15,12-4 23-15,6-5 10 16,9-7 32-16,-6-5 22 15,-7-8 42-15,-9-5 9 0,-17-2-9 16,-5-1-21-16,-15 3-43 16,-5-1-63-16,-3 11-17 15</inkml:trace>
  <inkml:trace contextRef="#ctx0" brushRef="#br0" timeOffset="1782.4369">5376 12972 924 0,'2'16'366'16,"-2"20"-229"-16,0 10-10 0,-13 6-8 15,-10 0-26-15,-12-7-41 16,-5-6-12-16,3-17-3 15,7-8 0-15,6-17-5 16,4-9-6-16,4-12-20 16,1-6-8-16,8 0-10 15,3 0-3-15,8 7-1 16,6 6-4-16,8 14 1 16,3 4 10-16,6 14 14 15,5 7 8-15,7 7 6 16,4 2-6-16,-1 2-2 15,-7-3 15-15,-10-8-114 16,-6-7-109-16</inkml:trace>
  <inkml:trace contextRef="#ctx0" brushRef="#br0" timeOffset="1975.8934">5502 13142 686 0,'1'0'395'0,"2"4"-33"0,-3 9-169 16,7 11-109-16,0 4-13 15,4 1-11-15,6-1-2 16,1-8-3-16,0-9 8 16,1-12 5-16,-1-11 2 15,0-13-5-15,0-2-16 16,-5-3-27-16,0 1 6 16,0 2-120-16,-2 7-79 15</inkml:trace>
  <inkml:trace contextRef="#ctx0" brushRef="#br0" timeOffset="2349.1062">5806 13116 670 0,'2'-3'393'0,"9"-1"-36"15,2-1-145-15,4 2-110 16,6 3-33-16,2-1-38 16,1 1-9-16,-4-2-10 15,-4 1 1-15,-5 1 1 16,-5-6-3-16,-8 4-16 15,0 0-9-15,-10 2-10 16,-3 5 1-16,-5 5 7 16,2 4 1-16,2 8 1 15,5 5-1-15,6 7 4 16,-1-2 2-16,13 1 4 16,2-2 2-16,8-8 4 0,3-3 3 15,0-14 6 1,7-6 3-16,2-15 3 0,4-5 0 15,-12-4-1 1,-12 11-1 0,1 1-2-16,31-35-1 0,-15 4 21 0,-5 6 20 15,-23 33 7-15,-2 5 1 16,-1 16-21-16,-2 5-21 16,5 7-11-16,5 4-2 15,4 1-62-15</inkml:trace>
  <inkml:trace contextRef="#ctx0" brushRef="#br0" timeOffset="2813.5464">6569 13132 909 0,'-15'-1'409'0,"-18"1"-199"15,2 7-58-15,7 7-78 16,3 1-32-16,7 8-34 16,6 1-9-16,8 2-1 15,3 2 5-15,9-5 15 16,8 2 6-16,4-9 5 15,2-4-1-15,1-7-1 16,-10-5 3-16,-11-6 4 16,-7-2-26-16,-7-4-103 15,-6-2-111-15</inkml:trace>
  <inkml:trace contextRef="#ctx0" brushRef="#br0" timeOffset="2963.0772">6716 13144 737 0,'22'0'367'16,"15"0"-130"-16,-1 2-119 15,7 2-25-15,-11-1-53 0,-4 3-15 16,-1-3-88-16,-9-2-193 16</inkml:trace>
  <inkml:trace contextRef="#ctx0" brushRef="#br0" timeOffset="3112.002">6873 13212 927 0,'-4'14'373'0,"4"16"-246"16,-1 0-37-16,4 0-50 16,2-3-13-16,0-5-90 15,4-7-186-15</inkml:trace>
  <inkml:trace contextRef="#ctx0" brushRef="#br0" timeOffset="3382.9607">7359 13168 847 0,'-1'12'424'16,"-1"7"-161"-16,-12 9-73 15,-10-2-36-15,-10 1-57 16,-4-5-23-16,-3-11-41 15,3-3-19-15,4-12-73 16,4-5-44-16,8-11-70 0,4-3-25 16,11-2 35-16,7 1 32 15,8 7 59-15,7 7 41 16,6 11 57-16,4 7 17 16,6 14 25-16,3 3 4 15,3 11-21-15,-3 2-9 16,-5-3-14-16,-11-3 2 15,-8-12-131-15</inkml:trace>
  <inkml:trace contextRef="#ctx0" brushRef="#br0" timeOffset="3516.9759">7268 12874 834 0,'-2'-8'401'0,"-1"-7"-164"16,3 12-140-16,6 15-103 15,6 8-110-15</inkml:trace>
  <inkml:trace contextRef="#ctx0" brushRef="#br0" timeOffset="4282.165">7531 13170 904 0,'6'-3'374'0,"3"-4"-203"16,12 2-123-16,-3 2-23 16,18 3-12-16,1 0-4 15,0 1-2-15,6-2 0 16,-18-1 3-16,-9-1 1 15,-13 3-9-15,-9 0-3 0,-14 4-8 16,-9 4-2-16,-13 7 5 16,9 6 5-16,6 5 11 15,8 4 4 1,19-1 9-16,-2 2 5 0,19-3 3 16,7-5 3-16,6-7 1 15,7-9-3-15,-8-11-4 16,-3-5-1-16,-5-12-4 15,-1-4-4-15,-3-4-10 16,-6-1-4-16,7 4-5 16,-10 5-3-16,-1 12-10 15,0 6-4-15,-7 13 6 16,1 6 4-16,-1 9 14 16,1 3 7-16,2 3 2 15,-2-2-1-15,3-5 1 16,-3-7-1-16,4-11 5 15,-1-6 3-15,2-10 0 0,6-6-2 16,0-5-10-16,6-3-4 16,2 4-6-16,-2 5-1 15,0 8-10-15,-3 9-3 16,-2 10 0-16,-4 4 2 16,-4 6 10-16,0-2 1 15,-2-3 3-15,2-2-14 16,6-11-82-16,-1-4-54 0,11-10-119 15,3-10 8-15,3-4 89 16,-1-7 86-16,-5 2 205 16,-1 3 53-16,-7 4 76 15,1 8-4-15,-1 13-65 16,2 4-39-16,2 12-75 16,-2 6-26-16,1 6-8 15,-5 3 3-15,-1 1-1 16,-2-1 3-16,-11-6-2 15,-5-8 1-15,-14-11-17 16,3-5-72-16</inkml:trace>
  <inkml:trace contextRef="#ctx0" brushRef="#br0" timeOffset="4798.9391">9138 13189 665 0,'18'-1'240'0,"25"1"-197"16,0 0-13-16,-3 2-10 15,-5 3 0-15,-15-2-2 16,-5-3-2-16,-10 0-1 16,-5 1 1-16,-3-1 0 15,1 0 3-15,1 0 18 16,-1 0 5-16,-15 6 18 16,-27 22 5-16,33-3-4 0,0 6 4 15,11 8-11-15,3 5-7 16,12-4-15-16,4-4-11 15,5-13-7-15,5-10 1 16,3-13-39-16,5-7-56 16,-2-16-155-16,-4-2-85 15</inkml:trace>
  <inkml:trace contextRef="#ctx0" brushRef="#br0" timeOffset="5267.2141">9550 13235 325 0,'-5'-1'248'0,"-1"-3"17"0,-4 8-84 16,1 5-44-16,3 11-48 15,2 3-15-15,6 5-12 16,3 2-2-16,7-4 4 16,4-1 2-16,5-8 1 15,2-3 3-15,0-11 10 16,0-6-3-16,-2-7-19 16,-5-7-8-16,0-8-21 15,-6-2-6-15,-4-3-6 16,0 3-4-16,-3 8-9 15,3 3-3-15,-4 13-15 16,1 3-2-16,-2 11 3 16,-1 5 4-16,2 6 18 15,4 5 6-15,2-1 4 16,6-2 1-16,1-8 4 0,0-4 3 16,-1-9 8-16,-3-4 5 15,-4-11-2-15,3-4-4 16,1-5-12-16,1 1-5 15,-3 0-11-15,0 5-6 16,-2 13-13-16,1 3-5 16,7 14-2-16,-3 5 4 15,3 3 10-15,-1 2 5 0,2-5 5 16,2-5 3-16,1-12 20 16,0-5 13-16,-1-13 14 15,-1-6 1-15,-4-7-14 16,0-2-14-16,-6 0-53 15,-3 6-64-15</inkml:trace>
  <inkml:trace contextRef="#ctx0" brushRef="#br0" timeOffset="5882.0874">11256 13230 422 0,'-6'1'297'0,"-6"2"32"15,-6-3-95-15,-13-5-86 16,-3-5-37-16,-1-13-45 15,1-7-19-15,12-8-2 16,7-1-11-16,20 2-32 16,10 1-1-16,18 14-32 15,6 8 3-15,4 21 27 16,1 13 10-16,-4 17 20 16,-7 4 5-16,-19 9 8 15,-10 2 11-15,-23 1 1 16,-9 2-3-16,-12-6-13 15,-4-4-11-15,1-20 0 16,4-13-5-16,10-14-17 16,8-8-9-16,19-4-18 15,7 1-2-15,15 2 17 0,9 6 9 16,6 5 13-16,-1 6 5 16,1 9-4-16,-6 0-5 15,0 3-4-15,-4-1 3 16,-2-6-93-16,-3-4-139 15</inkml:trace>
  <inkml:trace contextRef="#ctx0" brushRef="#br0" timeOffset="6017.0049">11576 13512 996 0,'-4'0'592'0,"-10"-4"9"15,6 4-380-15,2-2-126 16,-1-2-42-16,7 2-89 15,0-3-103-15</inkml:trace>
  <inkml:trace contextRef="#ctx0" brushRef="#br0" timeOffset="6331.8364">11790 13125 717 0,'-11'-2'393'16,"-13"0"-22"-16,6 4-265 15,4 14-72-15,-2 4-10 16,11 12-9-16,5 7-6 16,6 11-10-16,10 3 1 15,7-6 1-15,6-3 9 16,11-22 33-16,6-9 13 15,5-21 39-15,-4-11 19 0,-9-14 9 16,-9-9 4 0,-23-7-15-16,-10-2-20 0,-27 5-39 15,-11 5-23-15,-14 16-20 16,-1 5-75-16,10 16-554 16</inkml:trace>
  <inkml:trace contextRef="#ctx0" brushRef="#br0" timeOffset="6782.3035">12706 13112 939 0,'6'11'355'0,"12"16"-244"16,15-1 5-16,13-6 21 16,7-3 2-16,3-12-6 15,-5-8-6-15,-19-12-11 16,-5-5-2-16,-25-7-13 16,-9 1-17-16,-25-6-31 15,-10 8-19-15,-12 9-29 16,1 6-9-16,9 11-5 15,7 2-58-15,13 12-139 16,7 4-123-16</inkml:trace>
  <inkml:trace contextRef="#ctx0" brushRef="#br0" timeOffset="6948.8013">12665 13414 1119 0,'7'3'478'16,"14"2"-266"-16,11-1-32 16,16-1-63-16,8-1-33 15,8-2-41-15,-5 0 1 16,-10-1-86-16</inkml:trace>
  <inkml:trace contextRef="#ctx0" brushRef="#br0" timeOffset="7531.9397">13914 13144 630 0,'-12'-2'313'15,"-16"0"-101"-15,1 5-69 16,6 5-81-16,2 2-24 16,12 3-37-16,8 0-7 15,12-1-2-15,8 2 3 0,-2-7 7 31,-9-4 4-31,0 1 4 0,26 6 2 0,-10-3 7 16,-5-5 0-16,-28 0-7 16,-7-1-2-16,-10 2-2 15,-5 4 7-15,-1 5 21 16,3 4 10-16,8 3 4 16,6 3-11-16,15 1-11 15,3-2-4-15,11-2-1 16,6-3 2-16,0-5 1 15,4-4-3-15,-2-7-31 16,-5-3-55-16</inkml:trace>
  <inkml:trace contextRef="#ctx0" brushRef="#br0" timeOffset="7663.2314">13888 13015 837 0,'-7'-8'463'0,"-2"-3"-8"15,1 4-382-15,1-1-39 16,4 7-74-16,3 0-108 16</inkml:trace>
  <inkml:trace contextRef="#ctx0" brushRef="#br0" timeOffset="7799.0479">14053 13163 837 0,'13'29'404'0,"15"22"-156"0,3 17-110 15,0 8-36-15,2 5-43 16,-6-3-12-16,-6-12-45 16,-5-5-65-16,0-18-370 15</inkml:trace>
  <inkml:trace contextRef="#ctx0" brushRef="#br0" timeOffset="7982.1437">14332 13219 1057 0,'-18'8'460'0,"-17"9"-217"0,-7 12-128 15,-1 16-52-15,2 6-18 16,-9 7-19-16,7 1-9 16,2-6-5-16,3-4-30 15,13-9-174-15</inkml:trace>
  <inkml:trace contextRef="#ctx0" brushRef="#br0" timeOffset="8531.9851">14584 13132 1118 0,'-10'-5'436'0,"-14"-4"-311"15,-3 5-69-15,3 7-54 16,2 7-12-16,9 6-12 16,9 6 0-16,11 4 0 15,6 1 2-15,9-7 7 16,4-1 5-16,-3-9 8 15,0-4 2-15,-8-6 8 16,-4-2 1-16,-2-4 2 0,-7-1-3 16,-2 0-8-16,-6 1-4 15,-11-1-7-15,-4 4-1 16,-8 3 0-16,4 3 2 16,2 5 0-16,2 3 2 15,7 2 3-15,1 2 2 16,11 3 13-16,4 3 7 15,12 1 10-15,7 2 3 16,2-6-7-16,6-4-1 16,2-2-6-16,-3-10-1 0,-2-7 1 15,-2-5-2-15,1-12 0 16,3-3-1-16,3 0 2 16,-4-1-1-16,-10 10 24 15,-6 3 9-15,-10 13-1 16,-1 7 2-16,0 9-27 15,0 8-11-15,4 5 29 16,0 5-81-16</inkml:trace>
  <inkml:trace contextRef="#ctx0" brushRef="#br0" timeOffset="9186.5379">15946 12927 1102 0,'-10'6'424'0,"-13"15"-297"16,-7 7-40-16,-5 16-28 15,-1 5-13-15,2 0-14 16,6 2-1-16,7-8 0 15,2-6-1-15,13-17-2 16,8-6 3-16,9-16 9 16,9-7 2-16,7-16-5 15,-6-7-4-15,2-8-10 16,-4-9-3-16,-3 2-5 16,-1-4-2-16,-2 3-8 15,-2 8-5-15,-3 11-3 0,-3 9-3 16,-3 17-16-16,-2 3-4 15,9 14-7-15,6 9-1 16,13 11 9-16,8 7 5 16,11 1 7-16,3-1 4 15,8-3 9-15,2-5 2 16,-11-4 6-16,-8-5-1 16,-20-4-1-16,-11-3-4 15,-10-2-13-15,-12-1-5 16,-24-3 0-16,-11 3 1 0,-12-1 12 15,-2 2 1-15,-5 1 1 16,3-1-2-16,6-4-48 16,7-4-31-16,28-7-112 15,14-4-159-15</inkml:trace>
  <inkml:trace contextRef="#ctx0" brushRef="#br0" timeOffset="9519.7042">16312 12882 1124 0,'5'-7'500'16,"3"-9"-277"-16,3 23-120 0,2 9-34 15,7 25-57-15,3 8-2 16,2 11 2-16,1 1-2 15,-5-3-2-15,-1-3-1 16,0-9 4-16,0-5 2 16,0-17 11-16,1-10 8 15,-4-19 11-15,1-4 3 16,6-20 2-16,-4-6-5 16,3-7-7-16,-3-9-2 15,-10 1-10-15,0 3-7 0,-10 4-14 16,0 4-7-16,0 16-41 15,-3 6-53-15,3 11-179 16</inkml:trace>
  <inkml:trace contextRef="#ctx0" brushRef="#br0" timeOffset="9728.8262">16994 13097 1058 0,'15'-4'402'0,"19"2"-312"16,0-5-21-16,8 5-39 16,-5 2-6-16,-5-5-100 0,-3 5-115 15</inkml:trace>
  <inkml:trace contextRef="#ctx0" brushRef="#br0" timeOffset="9894.8912">16950 13220 819 0,'14'2'400'0,"4"3"-136"15,11-5-139-15,3 0-17 0,6-5-54 16,5-1-19-16,2 1-67 15,0-1-416-15</inkml:trace>
  <inkml:trace contextRef="#ctx0" brushRef="#br0" timeOffset="10465.3025">17976 13184 657 0,'-8'6'309'0,"-14"2"-111"15,-12-3-53-15,-11-8-65 16,-3-6-13-16,0-9-27 16,5-4 11-16,13-8-3 15,2-4-6-15,20-5-19 16,8 0-23-16,19 3-17 15,11 4-5-15,12 14 0 16,6 6 8-16,2 21 23 16,-1 18 10-16,-11 10 23 15,-11 3 13-15,-16 4 29 16,-13-5 15-16,-20 1 7 16,-11 1-9-16,-20-3-39 15,-2-5-18-15,-1-10-20 16,9-4 0-16,19-19 7 15,7-3-2-15,14-8-10 16,7-3-10-16,13 4-16 16,5 0-5-16,11 7-6 0,2 6 3 15,10 8 3-15,6 7 0 16,6 5-7-16,5-2-39 16,13-3-26-16</inkml:trace>
  <inkml:trace contextRef="#ctx0" brushRef="#br0" timeOffset="10935.7937">18653 12944 824 0,'9'-1'365'0,"9"1"-176"15,-2 14-63-15,-2 21-54 16,-2 8-14-16,4 16-3 0,4 4 5 16,1-2 7-1,1-3-5-15,-8-16-14 0,3-1-7 16,0-19 17-16,0-8 18 16,5-14 12-16,-5-11 5 15,6-17-4-15,-4-8-11 16,-6-11-1-16,1-1 0 15,-3-3-19-15,-1 1-12 0,-5 3-24 16,0 7-10 0,-7 6-18-16,-4 5-6 0,5 16-90 15,-12-2-88-15</inkml:trace>
  <inkml:trace contextRef="#ctx0" brushRef="#br0" timeOffset="12064.3343">19910 13182 958 0,'11'2'384'0,"6"10"-246"16,-1 6-56-16,-14 12-27 16,-7 4-3-16,-11 0-3 15,-5-2 0-15,7-6-12 16,4-5-8-16,8-13 0 16,5-8-2-16,7-15-6 15,7-8-1-15,8-11-12 0,0 0 0 16,-3 4-1-16,4 3-1 15,-13 10-2-15,-3 4-1 16,-3 7-8-16,-9 6 1 16,2 10 5-16,-5 3 2 15,5 9 10-15,0 6-2 16,10 4-3-16,7-2-1 16,5-2 0-16,7-4 3 15,3-10-9-15,1-3-29 16,5-12-89-16,1-4-40 0,-1-9-43 15,-2-4 28-15,-3-2 86 16,-4-3 40-16,-1-2 68 16,-6 5 28-16,-6 5 51 15,1 4 16-15,-10 9 10 16,2 4-17-16,-7 8-27 16,-4 2-9-16,-10 3-18 15,0 4-8-15,-9-1-18 16,-6-1-9-16,0 0-7 15,-8-8-1-15,2-7-1 16,1-2 1-16,7-8-7 16,3-2-6-16,13-7-11 15,4 0-7-15,11 1-6 16,7 1 3-16,8 4 3 16,3 4 1-16,1 8 3 15,2 6 0-15,0 10 3 16,-3 6 5-16,0 6 11 0,1 4 5 15,-8-4 4-15,6 0 0 16,0-15 0-16,0-3 2 16,7-11 1-16,-4-7 0 15,3-9-2-15,-4-6-1 16,-1-5-4-16,0-4 0 16,1-2-1-16,-4 1-2 0,-3 8-4 15,-6 5-4-15,-2 15-15 16,-3 5-4-16,-4 14 13 15,3 9 6-15,-3 7 17 16,2 1 6-16,8 4-7 16,-5-7-1-16,3-7-28 15,0-5-52-15</inkml:trace>
  <inkml:trace contextRef="#ctx0" brushRef="#br0" timeOffset="13498.7504">21618 13176 783 0,'7'-2'317'0,"16"-3"-189"0,7 3-54 15,14 1-37-15,6 1-6 16,3 0-13-16,-4 0-2 16,-12-1 1-16,-14-5-1 15,-16 4 0-15,-5-2-2 16,-14 4-7-16,1 5-1 15,-10 3 17-15,-4 4 5 16,5 9 2-16,2 1-2 0,6 6-23 16,10 1-4-1,6-2 0-15,15 1 4 0,6-8 4 16,8-8 0-16,10-7-18 16,0-7-14-16,9-5-14 15,0-1-2-15,-5-3 19 16,-5 2 12-16,-7-1 14 15,-8-1 7-15,-13 0 24 16,-5-3 6-16,-15-2 9 16,-4-3 3-16,-10 0-8 15,-6-1-4-15,-7 7-11 16,-5 3-10-16,4 8-22 16,3 5-4-16,7 6-7 15,7 7-2-15,11 2 2 16,8 0 1-16,13 1 6 15,5-2 4-15,9-2 6 16,3-5 4-16,0-6 5 16,-4-5 2-16,-5-6 3 15,-8-6 0-15,-5-2-3 0,-3-1-2 16,-4 1-6-16,0 1-2 16,-1 7-4-16,-2 0-4 15,2 7-9-15,3 4-2 16,5 3-3-16,6 6 2 15,5 4 9-15,3 1 4 16,3 2 12-16,-3-2 5 0,1-8 29 16,-3-3 19-16,-6-15 28 15,1-6 7-15,-7-7 1 16,-2-5-14-16,-12 3-31 16,-7-2-14-16,-4 7-23 15,-1 6-63-15,5 11 186 16</inkml:trace>
  <inkml:trace contextRef="#ctx0" brushRef="#br0" timeOffset="14581.7605">1730 14216 425 0,'-5'6'260'16,"-5"4"-3"-16,3 9-99 15,4 7-23-15,3 12-21 16,4 3-24-16,-2-1-23 16,-2-7-9-16,0-13-15 15,1-5-2-15,-1-13 1 16,0-5-2-16,-2-12-8 16,0-11-7-16,3-9-15 0,0-7-3 15,8 3-5 1,2-1-1-16,6 5-2 0,7 10-1 15,-2 5 3-15,3 11 4 16,0 18 11-16,-5 9 4 16,0 18 1-16,-5 7 0 15,-6 5-6-15,3 0-2 16,2-7-79-16,1-9-107 16</inkml:trace>
  <inkml:trace contextRef="#ctx0" brushRef="#br0" timeOffset="14897.5694">2269 14314 1084 0,'-2'7'425'0,"-6"13"-290"16,-3 1-11-16,-6 0-35 15,0 1-21-15,-4-10-30 16,3-1-7-16,-2-6-8 15,-3-11-2-15,8-4-11 16,-3-10-16-16,8-6-13 16,10-2-3-16,0-3 1 15,7 3 10-15,11 7 7 16,-6 5 4-16,14 13 19 16,-2 5 6-16,0 12 6 15,5 7-2-15,-3 7-11 0,0 1-4 16,-1 0-4-16,0-2 16 15,1-9-111-15,-2-4-105 16</inkml:trace>
  <inkml:trace contextRef="#ctx0" brushRef="#br0" timeOffset="15196.4296">2487 14415 710 0,'0'4'359'0,"9"6"-79"16,3-2-98-16,9-2-54 15,4-2-12-15,3-4-33 16,-1-2-19-16,6-6-23 16,-6-1-6-16,-5-9-5 15,-1-2-1-15,-15-4-3 16,-4-3-5-16,-9 1-10 16,-8 2-7-16,-9 2-10 15,-4 4-8-15,2 14-6 16,0 5-1-16,9 15-2 15,5 12 1-15,4 9 5 16,3 8 2-16,7 7 9 16,3-1 5-16,6-1 3 15,-1-3 5-15,2 1-2 16,-4-7 20-16,-2-3-142 0</inkml:trace>
  <inkml:trace contextRef="#ctx0" brushRef="#br0" timeOffset="15530.6908">3123 14293 855 0,'-4'8'364'0,"-5"10"-201"15,-4 5-60-15,-4 3-61 16,-2 0-12-16,-5 0-20 15,0-2-1-15,-9-2-1 16,0-2 3-16,-7-10 1 16,-1-8 32-16,10-11 26 15,2-7 1-15,17-9-3 16,8-3-34-16,10 4-31 16,11 3-1-16,12 17 6 15,3 7 8-15,5 13 10 16,0 5 0-16,-6 3-4 15,-1-1-5-15,-8 4-5 16,1-7-7-16,-8-3-35 16</inkml:trace>
  <inkml:trace contextRef="#ctx0" brushRef="#br0" timeOffset="16180.6985">3506 14304 547 0,'-11'-3'346'15,"-19"3"12"-15,-8 5-141 16,-6 10-101-16,3 5-35 15,13 6-54-15,8-1-20 0,20 1-8 16,12 3 1-16,21-2 9 16,6-6 8-16,6-5 7 15,-4-10 2-15,-14-12 6 16,-3 0 3-16,-12-12 23 16,-2-2 3-16,-6-15-3 15,-10-7-5-15,-2-10-19 16,-5-8-1-16,-6-3-5 15,6-2-4-15,3 7-18 16,4 4-10-16,14 16-32 16,-1 10-33-16,9 17-82 15,4 11-59-15</inkml:trace>
  <inkml:trace contextRef="#ctx0" brushRef="#br0" timeOffset="16349.9027">3726 14399 809 0,'-3'16'389'0,"-2"9"-119"16,3 2-190-16,0 2-20 16,3-8-49-16,3-7-101 0</inkml:trace>
  <inkml:trace contextRef="#ctx0" brushRef="#br0" timeOffset="16470.1444">3741 14155 1656 0</inkml:trace>
  <inkml:trace contextRef="#ctx0" brushRef="#br0" timeOffset="16784.7416">4064 14426 871 0,'-18'1'426'15,"-13"2"-172"-15,-5-3-110 0,1 0-39 16,8 5-67-16,7 0-24 15,13 4-23-15,9 1-5 16,19 2 4-16,6 2 7 16,12-6 5-16,1-1 3 15,4-6 5-15,-5-4 2 16,-6-9 10-16,-4-2 3 16,-14-14 26-16,-6-2 11 15,-12-3 17-15,-5-6 6 0,-9-5-20 16,-2-6-15-16,0 0-27 15,-3 0-13-15,13 7-39 16,5 8-53-16,12 13-165 16</inkml:trace>
  <inkml:trace contextRef="#ctx0" brushRef="#br0" timeOffset="17398.9717">4575 14224 484 0,'-12'-3'331'16,"-6"-4"11"-16,-4 7-168 15,-1 5-25-15,-4 5-55 16,4 2-22-16,7 7-42 16,5-2-15-16,17 5-18 15,5-2-2-15,10-5 9 16,0-3 4-16,-3-8 4 15,3-3 3-15,-7-3 4 16,-4-2 1-16,-7 1-8 16,-12 0-6-16,-13 5-8 15,-4 2-3-15,-7 9 1 16,2 2 0-16,5 4 0 0,6 3-2 16,16 0 2-16,4-3 2 15,12-1 3-15,9 1 1 16,9-7 2-16,2 0 0 15,10-8 4-15,4-1-26 16,1-9-143-16</inkml:trace>
  <inkml:trace contextRef="#ctx0" brushRef="#br0" timeOffset="17714.6755">4750 14321 841 0,'5'0'319'0,"6"1"-221"16,8 0-37-16,11-2-21 16,3-4-6-16,3 0-20 15,-3-2-4-15,-12 2 0 16,-5 1 0-16,-9 1-1 16,-11 3-2-16,-9 5-5 15,-8 3 13-15,-15 7 38 16,1 3 10-16,-2 10 24 15,2 0-2-15,16-2-21 16,8 2-7-16,15-5-19 16,8-3-10-16,19-3-16 15,5-6-1-15,8-5 2 0,0-6-26 16,-4-4-85-16,2-6-58 16,4-6-185-16</inkml:trace>
  <inkml:trace contextRef="#ctx0" brushRef="#br0" timeOffset="18096.9739">5345 14366 861 0,'-7'8'408'16,"-14"8"-163"-16,-4 5-77 0,-12 4-80 15,-2-5-31-15,-4-2-34 16,4-4-3-16,7-8 0 16,4-4-3-16,12-9-1 15,6-3-4-15,8-10-15 16,2 0-3-16,11 0-8 15,5 4-1-15,7 8 6 16,2 8 8-16,3 15 14 16,-4 4 7-16,-1 9 7 15,2 1-2-15,1-7-6 16,4-2-1-16,1-9 1 16,1-7-1-16,0-7 7 15,-7-11 0-15,-2-8 1 16,-3-5-3-16,-10-7-7 15,5 4-1-15,-6 4-6 16,-2 5-1-16,-1 13-8 16,-3 7 0-16,-2 9 6 0,4 9 2 15,2 6 4-15,-2-1-3 16,6 3-6-16,3-2 1 16,6-2 463-16</inkml:trace>
  <inkml:trace contextRef="#ctx0" brushRef="#br0" timeOffset="21924.9532">6371 14253 979 0,'-1'7'384'16,"-5"12"-248"-16,-2 13-30 0,6 10-30 15,2 4-25-15,9-4-40 16,13-4-4-16,-1-19 9 15,5-5 4-15,-2-11 4 16,-4-3 3-16,-7 0-108 16,-5-4-128-16</inkml:trace>
  <inkml:trace contextRef="#ctx0" brushRef="#br0" timeOffset="22381.3468">6805 14326 566 0,'-12'-5'376'0,"-10"-3"11"0,-1 6-221 16,0 3-45-16,6 8-82 15,2 6-38-15,9 11-18 16,5 6-2-16,10 4-1 16,8 1 7-16,11-10 13 15,7-8 5-15,-4-10 34 16,-8-13 34-16,-9-4 80 16,-14-5 15-16,-19-2-14 15,-4 6-31-15,-17 0-84 16,-1 3-33-16,13 4-136 15</inkml:trace>
  <inkml:trace contextRef="#ctx0" brushRef="#br0" timeOffset="22644.1503">6953 14271 903 0,'6'4'485'0,"2"4"-60"0,11 20-293 16,2 8-31-16,7 17-51 15,4 5-17-15,-4 2-19 16,0 2-5-16,-7 3-103 15,-5-5-182-15</inkml:trace>
  <inkml:trace contextRef="#ctx0" brushRef="#br0" timeOffset="22870.7426">7167 14439 1059 0,'-12'3'461'0,"-9"0"-243"16,-2 11-100-16,-3 5-38 15,-1 12-42-15,-3 6-14 16,0 10-19-16,-1 3-1 16,7-1 0-16,-1 5-5 15,4-4-149-15,0-6-202 16</inkml:trace>
  <inkml:trace contextRef="#ctx0" brushRef="#br0" timeOffset="23346.1192">7321 14413 742 0,'0'4'339'0,"-1"0"-160"15,2 12-74-15,3 6-18 16,-1 6-15-16,7 5-7 0,4-4-14 15,2-7 5-15,7-6-4 16,2-4 4-16,5-12 12 16,2-4-1-16,-4-13-8 15,-4-3-5-15,-15-6-14 16,-4 1-18-16,-12 1-126 16,-6-1-138-16</inkml:trace>
  <inkml:trace contextRef="#ctx0" brushRef="#br0" timeOffset="23468.0796">7439 14230 1376 0,'-4'-2'504'0,"-5"-1"-418"16,3 3-47-16,10 7-177 15</inkml:trace>
  <inkml:trace contextRef="#ctx0" brushRef="#br0" timeOffset="23998.3875">8002 14332 775 0,'2'-6'379'16,"-2"-5"-147"-16,-7 5-87 15,-10 3-25-15,-9 5-39 0,-4 3-12 16,0 3-26-16,5 3-13 15,10 3-26-15,2 1-11 16,13 5-10-16,1 1-1 16,11 3 4-16,7 4 12 15,4 4 15-15,3-1 12 16,-7-3 18-16,-9-4 9 16,-16-8 38-16,-12-5 5 15,-8-6 1-15,-5-6-15 0,2-12-82 16,9-1-80-16</inkml:trace>
  <inkml:trace contextRef="#ctx0" brushRef="#br0" timeOffset="25317.9954">9128 14439 395 0,'-20'-12'227'0,"-17"-17"-37"15,6-7-31-15,17-9-45 16,12 1-35-16,20 1-36 15,15 4-1-15,15 12 23 16,6 5 6-16,3 22 20 16,-8 13-4-16,-16 20-22 15,-10 9 1-15,-26 12-2 16,-12 5-3-16,-23-3-13 16,-15 2-8-16,-11-11-17 15,-1-9-4-15,16-18-2 16,10-10-5-16,23-11-17 15,13-4-8-15,17 2 9 16,12 0 15-16,16 6 44 16,4 6 9-16,5 7 8 15,-4 5-9-15,-2 2-30 0,-5-4 0 16</inkml:trace>
  <inkml:trace contextRef="#ctx0" brushRef="#br0" timeOffset="26046.7707">10206 14263 572 0,'3'-16'321'0,"6"-10"-65"16,-2 8-70-16,4 7-29 15,-2 22-45-15,-2 14-24 16,2 30-42-16,7 20 2 15,-1 7-9-15,3-3-2 0,-1-15-8 16,-6-18-4-16,5-17-4 16,-2-13 6-16,7-16 13 15,-2-12 2-15,1-13 3 16,2-5-6-16,-6-15-12 16,1-4 1-16,-7-12-5 15,-3-2-2-15,-2 10-10 16,-1 6-10-16,-2 24-21 15,3 12-6-15,-5 19 1 16,2 13 2-16,1 19 16 16,7 8 3-16,9 10 2 15,2-3 1-15,9-10 1 16,-1-10 3-16,-3-17 4 16,1-7 5-16,-6-14 26 15,-2-8 9-15,-2-17 29 16,3-6 15-16,-4-19-9 15,-3-8-5-15,-4-1-34 0,-9 1-33 16,-2 18-104-16,-1 12-90 16</inkml:trace>
  <inkml:trace contextRef="#ctx0" brushRef="#br0" timeOffset="26555.6668">11023 14618 1525 0,'1'3'629'0,"3"1"-378"0,0 3-27 15,-4-2-65-15,1-3-40 16,0-3-57-16,-1 0-18 15,0 0-31-15,0 0-226 16</inkml:trace>
</inkml:ink>
</file>

<file path=ppt/ink/ink2.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2-12-19T09:31:02.899"/>
    </inkml:context>
    <inkml:brush xml:id="br0">
      <inkml:brushProperty name="width" value="0.05292" units="cm"/>
      <inkml:brushProperty name="height" value="0.05292" units="cm"/>
      <inkml:brushProperty name="color" value="#FF0000"/>
    </inkml:brush>
  </inkml:definitions>
  <inkml:trace contextRef="#ctx0" brushRef="#br0">17360 10451 1023 0,'-7'-3'479'0,"-10"-1"-190"15,-6 4-35-15,-8 3-60 16,-1 3-30-16,-2 3-59 15,2 5-25-15,8 2-48 16,4 5-18-16,11 6-15 16,5-2-5-16,8 4-3 15,10 0 1-15,12-4 4 16,4-6 3-16,10-7 12 16,1-6 6-16,4-12 9 15,-3-4 3-15,-2-9 29 16,-9-4 6-16,-14-2 19 15,-4 3 13-15,-19-6-10 16,-7-2-6-16,-16 1-16 16,-6-1-18-16,-7 10-25 15,-2 9-5-15,2 9-13 16,4 5 0-16,7 11-5 16,5 2-4-16,11 5-3 0,4 2 0 15,10 3 1-15,1 2 0 16,10 4 1-16,5-6 1 15,11-4 2-15,4-6 1 16,13-7 3-16,1-6 0 16,3-7 2-16,-2-8 1 15,-8-8 3-15,-4-2 1 0,-15-2 3 16,-8 1 2 0,-13-3 2-16,-8 3-2 0,-15 3-1 15,-7-1-1-15,-13 7-4 16,-4-1-1-16,1 8-5 15,5 7-2-15,11 9-6 16,6 9-2-16,12 3-2 16,6 5 1-16,13 4 1 15,5-1 1-15,12-3 1 16,4-5 3-16,13-8 2 16,6-4 1-16,7-6 2 15,2-3 3-15,-8-11 1 16,-6-3 3-16,-16-7 2 15,-9-3 2-15,-14 0 4 16,-6 0-2-16,-23-3-1 16,-7 5-2-16,-17 7-4 15,-4 2-3-15,1 8-3 0,9 5-3 16,10 11-5-16,8 5-1 16,16 7-2-16,1-1-1 15,12 0 2-15,7 0 0 16,9 3 4-16,7-1 1 15,9-5 2-15,4-2 2 16,5-8 1-16,3-8 1 16,-3-7 3-16,-2-6 0 15,-14-7 5-15,-8-1 3 0,-15-4 2 16,-9-3 1-16,-16 4-4 16,-11 1-1-16,-11-2-5 15,-3 8-2-15,4 6-3 16,6 4-5-16,11 13-4 15,7 7-1-15,11 4-2 16,5 4 1-16,10 3 2 16,3 0 2-16,9-3 2 15,2-3 2-15,8-4 1 16,1-7 2-16,5-7 0 16,0-2 2-16,-7-8 3 15,-1-3 0-15,-15-4 4 16,-1-3 1-16,-12 0 0 15,-9 0 1-15,-10 1-4 16,-8 3-1-16,-4 6-4 0,1 7-2 16,4 5-4-16,4 3 0 15,9 6-5-15,7-4 0 16,10 3-1-16,6 4 0 16,10-3 4-16,3-2 2 15,7-3 3-15,2-6 1 16,-2-1 2-16,-4-3 1 15,-7-1 3-15,-8 1 0 16,-9-3 2-16,-5 3 0 0,-12 0-2 16,-2 3-2-16,-5 6-3 15,1-1 0-15,4 0-1 16,6 0-1-16,8-2-3 16,3 0 0-16,6-3 0 15,-4 0 1-15,0-1 1 16,8-2 1-16,9-1 0 15,29-11 1-15,-32 12 1 16,-6 1 0-16,-3 3-16 16,-5 3-85-16</inkml:trace>
</inkml:ink>
</file>

<file path=ppt/ink/ink3.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2-01-11T11:03:25.694"/>
    </inkml:context>
    <inkml:brush xml:id="br0">
      <inkml:brushProperty name="width" value="0.05292" units="cm"/>
      <inkml:brushProperty name="height" value="0.05292" units="cm"/>
      <inkml:brushProperty name="color" value="#FF0000"/>
    </inkml:brush>
  </inkml:definitions>
  <inkml:trace contextRef="#ctx0" brushRef="#br0">18210 5718 849 0,'-4'-14'442'0,"-4"-10"-146"16,-5-1-94-16,-6-1-32 16,-3 5-61-16,-1 0-25 15,0 14-38-15,2 3-18 16,-2 12-31-16,5 9-13 16,1 13-17-16,0 7-5 15,13 9-2-15,4 8 4 16,21-3 30-16,7-4 11 15,23-13 41-15,7-14 19 0,5-20 24 16,2-10 21 0,-18-22 27-16,-12-7 7 0,-31-11-8 15,-15-5-21-15,-27 5-51 16,-7 5-27-16,0 14-69 16,4 7-66-16,19 20-226 15,11 3-161-15</inkml:trace>
  <inkml:trace contextRef="#ctx0" brushRef="#br0" timeOffset="312.4258">18123 5876 1224 0,'-4'1'517'15,"-5"11"-310"-15,-1 2-61 16,5 16-95-16,3 10-24 16,4 11-25-16,7 10-3 15,7 2 0-15,1 0 2 16,4-6 10-16,-3-6 6 0,-3-13 13 15,-2-9-22-15,-8-15-58 16,-4-9-52-16,-9-12-186 16,-5-4-173-16</inkml:trace>
  <inkml:trace contextRef="#ctx0" brushRef="#br0" timeOffset="515.4558">18167 6070 730 0,'1'-11'439'0,"-1"-8"-26"16,0 3-94-16,-7 3-110 16,-5 6-52-16,-8 14-86 15,-3 3-37-15,-9 16-36 16,-2 6-8-16,-7 7 3 16,-2 6 3-16,4 1-63 15,6-2-56-15,13-7-131 16,9-6-97-16</inkml:trace>
  <inkml:trace contextRef="#ctx0" brushRef="#br0" timeOffset="702.9689">18137 6054 957 0,'7'-12'455'15,"9"-5"-170"-15,-1 4-60 16,-4 12-103-16,1 10-31 0,8 11-50 15,3 6-16-15,15 12-11 16,6 3-3-16,10 5-7 16,-6 2 3-16,-6-3-44 15,-10-3-54-15,-11-6-219 16</inkml:trace>
  <inkml:trace contextRef="#ctx0" brushRef="#br0" timeOffset="1234.0363">18223 6436 863 0,'0'-2'470'16,"0"0"-82"-16,-5 3-124 16,4-1-115-16,-1 2-45 15,-20 28-66-15,-36 38-20 0,26-23-15 16,4 3-1-16,7-1 0 15,1-2-1-15,9-14-9 16,2-7-12-16,9-18-19 16,3-6-9-16,10-14-8 15,4-10 4-15,-3-10 8 16,6-1 10-16,-6-8 21 16,-3 0 6-16,4-3 10 15,-1-3 2-15,-1 12 27 16,0 6 21-16,-3 19 12 15,1 11 1-15,4 21-21 16,5 8-16-16,13 16-17 16,6 7 0-16,13 2-9 15,4 1 0-15,-14-5 8 16,-9-9 6-16,-14-11-50 16,-8-9-110-16</inkml:trace>
  <inkml:trace contextRef="#ctx0" brushRef="#br0" timeOffset="1780.8416">18558 5970 1115 0,'1'0'485'0,"7"-2"-236"15,6 0-46-15,24 2-65 16,11-2-10-16,27 3-34 15,11-1-26-15,-5-4-20 16,-2 3-14-16,-27-2-16 16,-12 1 0-16,-14-1-3 15,-10 2 0-15,-8 1-3 16,-8-3-3-16,-3-4-13 16,-8-6-8-16,-9-8-11 15,-1-2-1-15,-2 0 4 16,5 0 3-16,8 10 3 0,2 2 0 15,7 9-3-15,0 2 4 16,6 7 10-16,4 5 3 16,10 8 16-16,4 3 0 15,4-1 4-15,1 0 2 16,-10-2 8-16,-6-1 9 16,-13 5 14-16,-2-1 7 0,-14 0 4 15,-3 3-9-15,-5-7-15 16,1 2-10-16,7-5-16 15,7-4 8-15,9-8-96 16</inkml:trace>
  <inkml:trace contextRef="#ctx0" brushRef="#br0" timeOffset="170400.4449">18008 11772 828 0,'-15'-9'404'16,"-15"-5"-148"-16,-2 10-135 15,0 6-44-15,3 17-63 16,7 9-17-16,10 15-12 15,12 6 6-15,18 1 12 16,5-12 23-16,21-11 34 16,2-9 19-16,10-18 51 15,4-4 15-15,-9-25 25 16,-9-9 2-16,-23-17-1 16,-18-7-15-16,-31 3-59 15,-16 2-31-15,-13 26-66 16,0 13-14-16,4 19-142 15,12 11-91-15</inkml:trace>
  <inkml:trace contextRef="#ctx0" brushRef="#br0" timeOffset="170713.0198">17940 12016 1166 0,'2'0'491'0,"6"7"-281"15,-2-1-56-15,8 12-84 16,0 2-17-16,-1 5-32 16,-1 9-12-16,-1 3-4 15,-3 3 0-15,-11 6-55 16,2 0-60-16,-13-1-305 16</inkml:trace>
  <inkml:trace contextRef="#ctx0" brushRef="#br0" timeOffset="170994.0509">18005 12090 1319 0,'-11'0'546'0,"-12"2"-350"16,-10 8-64-16,-8 10-90 16,-5 7-25-16,-2 10-15 15,2 1-1-15,8 0 0 16,8-4-32-16,13-8-92 16,10-8-53-16,10-14-117 15,10-9-50-15</inkml:trace>
  <inkml:trace contextRef="#ctx0" brushRef="#br0" timeOffset="171165.8809">17933 12126 520 0,'7'-5'455'15,"8"-2"49"-15,-5 3-129 16,-1 4-82-16,2 3-127 16,4 4-49-16,9 13-63 15,3 7-14-15,13 11-23 0,4 2-5 16,4 2-6-16,4-3 0 15,-9-3-33-15,-5-2-60 16,-15-9-227-16</inkml:trace>
  <inkml:trace contextRef="#ctx0" brushRef="#br0" timeOffset="171618.902">18045 12374 873 0,'0'-8'496'16,"2"-6"-72"-16,-3 10-215 16,-1 8-58-16,-6 15-85 15,-3 11-35-15,-8 18-27 16,-9 4-1-16,-6 4 1 15,-1-1 2-15,4-7 0 16,9-8-1-16,10-12 1 16,6-8 0-16,6-14-2 15,3-5 2-15,5-12 0 16,1-9 3-16,2-5-2 16,-1-4-2-16,4-4-6 0,2 3-5 15,0-5-2-15,1 0 3 16,1 1 4-16,-4-2 1 15,-1 13 19-15,0 7 0 16,1 16 3-16,1 9 3 16,6 19-11-16,2 5-3 15,10 15-5-15,6 6-3 16,2-1-1-16,-2 0 3 16,-9-11 3-16,-5-7-16 15,-7-13-224-15</inkml:trace>
  <inkml:trace contextRef="#ctx0" brushRef="#br0" timeOffset="172072.1736">18386 12164 794 0,'0'0'402'0,"3"-1"-108"16,13 0-71-16,18 4-49 16,11-1-21-16,14 5-33 0,7 0-15 15,10-2-37-15,0 2-18 16,0-1-20-16,-3-3-11 15,-24-2-3-15,-10-1 3 16,-21-3 9-16,-11-3-1 16,-7-2-19-16,-11-5-6 15,-8-2-19-15,-1 0-8 16,2 5 4-16,6 3-6 0,13 6 0 16,5 1 4-1,8 4 20-15,5 1 13 0,2 5 27 16,-3 5 25-16,-8 5 41 15,-2 3 22-15,-12 1 23 16,-1-1-12-16,-10 0-44 16,-5-1-27-16,6-6-31 15,-2-2-76-15</inkml:trace>
</inkml:ink>
</file>

<file path=ppt/ink/ink4.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2-12-19T01:51:17.858"/>
    </inkml:context>
    <inkml:brush xml:id="br0">
      <inkml:brushProperty name="width" value="0.05292" units="cm"/>
      <inkml:brushProperty name="height" value="0.05292" units="cm"/>
      <inkml:brushProperty name="color" value="#FF0000"/>
    </inkml:brush>
  </inkml:definitions>
  <inkml:trace contextRef="#ctx0" brushRef="#br0">18210 5736 849 0,'-4'-16'442'0,"-4"-11"-146"16,-5-1-94-16,-6-1-32 16,-3 5-61-16,-1 0-25 15,0 16-38-15,2 4-18 16,-2 13-31-16,5 10-13 16,1 15-17-16,0 7-5 15,13 11-2-15,4 9 4 16,21-4 30-16,7-4 11 15,23-15 41-15,7-15 19 0,5-23 24 16,2-11 21 0,-18-25 27-16,-12-8 7 0,-31-12-8 15,-15-6-21-15,-27 5-51 16,-7 7-27-16,0 15-69 16,4 8-66-16,19 22-226 15,11 4-161-15</inkml:trace>
  <inkml:trace contextRef="#ctx0" brushRef="#br0" timeOffset="1">18123 5913 1224 0,'-4'2'517'15,"-5"11"-310"-15,-1 3-61 16,5 18-95-16,3 11-24 16,4 12-25-16,7 12-3 15,7 1 0-15,1 1 2 16,4-7 10-16,-3-6 6 0,-3-16 13 15,-2-9-22-15,-8-17-58 16,-4-11-52-16,-9-12-186 16,-5-6-173-16</inkml:trace>
  <inkml:trace contextRef="#ctx0" brushRef="#br0" timeOffset="2">18167 6132 730 0,'1'-13'439'0,"-1"-8"-26"16,0 3-94-16,-7 3-110 16,-5 7-52-16,-8 16-86 15,-3 4-37-15,-9 17-36 16,-2 7-8-16,-7 8 3 16,-2 6 3-16,4 2-63 15,6-3-56-15,13-7-131 16,9-7-97-16</inkml:trace>
  <inkml:trace contextRef="#ctx0" brushRef="#br0" timeOffset="3">18137 6114 957 0,'7'-14'455'15,"9"-5"-170"-15,-1 4-60 16,-4 14-103-16,1 11-31 0,8 13-50 15,3 6-16-15,15 14-11 16,6 3-3-16,10 6-7 16,-6 2 3-16,-6-4-44 15,-10-2-54-15,-11-8-219 16</inkml:trace>
  <inkml:trace contextRef="#ctx0" brushRef="#br0" timeOffset="4">18223 6543 863 0,'0'-2'470'16,"0"0"-82"-16,-5 3-124 16,4-1-115-16,-1 2-45 15,-20 32-66-15,-36 42-20 0,26-25-15 16,4 3-1-16,7-1 0 15,1-3-1-15,9-15-9 16,2-8-12-16,9-20-19 16,3-7-9-16,10-16-8 15,4-11 4-15,-3-11 8 16,6-1 10-16,-6-10 21 16,-3 1 6-16,4-4 10 15,-1-3 2-15,-1 14 27 16,0 6 21-16,-3 21 12 15,1 13 1-15,4 24-21 16,5 8-16-16,13 19-17 16,6 7 0-16,13 2-9 15,4 2 0-15,-14-6 8 16,-9-10 6-16,-14-12-50 16,-8-11-110-16</inkml:trace>
  <inkml:trace contextRef="#ctx0" brushRef="#br0" timeOffset="5">18558 6019 1115 0,'1'0'485'0,"7"-2"-236"15,6 0-46-15,24 2-65 16,11-3-10-16,27 5-34 15,11-2-26-15,-5-5-20 16,-2 4-14-16,-27-2-16 16,-12 0 0-16,-14 0-3 15,-10 2 0-15,-8 1-3 16,-8-4-3-16,-3-3-13 16,-8-8-8-16,-9-9-11 15,-1-2-1-15,-2 1 4 16,5-1 3-16,8 11 3 0,2 3 0 15,7 9-3-15,0 3 4 16,6 8 10-16,4 6 3 16,10 8 16-16,4 4 0 15,4-1 4-15,1 0 2 16,-10-3 8-16,-6 0 9 16,-13 5 14-16,-2-2 7 0,-14 1 4 15,-3 4-9-15,-5-9-15 16,1 2-10-16,7-5-16 15,7-4 8-15,9-10-96 16</inkml:trace>
  <inkml:trace contextRef="#ctx0" brushRef="#br0" timeOffset="6">18008 12545 828 0,'-15'-10'404'16,"-15"-6"-148"-16,-2 12-135 15,0 6-44-15,3 19-63 16,7 11-17-16,10 16-12 15,12 7 6-15,18 1 12 16,5-13 23-16,21-12 34 16,2-11 19-16,10-20 51 15,4-5 15-15,-9-27 25 16,-9-11 2-16,-23-19-1 16,-18-8-15-16,-31 4-59 15,-16 2-31-15,-13 29-66 16,0 15-14-16,4 21-142 15,12 12-91-15</inkml:trace>
  <inkml:trace contextRef="#ctx0" brushRef="#br0" timeOffset="7">17940 12819 1166 0,'2'0'491'0,"6"8"-281"15,-2-1-56-15,8 13-84 16,0 3-17-16,-1 5-32 16,-1 10-12-16,-1 4-4 15,-3 3 0-15,-11 7-55 16,2-1-60-16,-13 0-305 16</inkml:trace>
  <inkml:trace contextRef="#ctx0" brushRef="#br0" timeOffset="8">18005 12903 1319 0,'-11'0'546'0,"-12"2"-350"16,-10 9-64-16,-8 12-90 16,-5 7-25-16,-2 12-15 15,2 0-1-15,8 1 0 16,8-5-32-16,13-8-92 16,10-10-53-16,10-16-117 15,10-9-50-15</inkml:trace>
  <inkml:trace contextRef="#ctx0" brushRef="#br0" timeOffset="9">17933 12943 520 0,'7'-5'455'15,"8"-3"49"-15,-5 3-129 16,-1 5-82-16,2 4-127 16,4 3-49-16,9 16-63 15,3 7-14-15,13 13-23 0,4 2-5 16,4 2-6-16,4-3 0 15,-9-3-33-15,-5-3-60 16,-15-10-227-16</inkml:trace>
  <inkml:trace contextRef="#ctx0" brushRef="#br0" timeOffset="10">18045 13222 873 0,'0'-9'496'16,"2"-7"-72"-16,-3 12-215 16,-1 8-58-16,-6 18-85 15,-3 11-35-15,-8 21-27 16,-9 5-1-16,-6 4 1 15,-1-1 2-15,4-8 0 16,9-9-1-16,10-14 1 16,6-8 0-16,6-16-2 15,3-6 2-15,5-14 0 16,1-9 3-16,2-6-2 16,-1-5-2-16,4-4-6 0,2 3-5 15,0-5-2-15,1-1 3 16,1 2 4-16,-4-2 1 15,-1 14 19-15,0 8 0 16,1 18 3-16,1 10 3 16,6 21-11-16,2 7-3 15,10 16-5-15,6 6-3 16,2 0-1-16,-2 0 3 16,-9-13 3-16,-5-8-16 15,-7-14-224-15</inkml:trace>
  <inkml:trace contextRef="#ctx0" brushRef="#br0" timeOffset="11">18386 12986 794 0,'0'0'402'0,"3"-1"-108"16,13 0-71-16,18 4-49 16,11-1-21-16,14 6-33 0,7 0-15 15,10-2-37-15,0 2-18 16,0-2-20-16,-3-2-11 15,-24-3-3-15,-10-1 3 16,-21-4 9-16,-11-2-1 16,-7-3-19-16,-11-6-6 15,-8-2-19-15,-1 0-8 16,2 6 4-16,6 3-6 0,13 7 0 16,5 1 4-1,8 5 20-15,5 0 13 0,2 6 27 16,-3 6 25-16,-8 6 41 15,-2 3 22-15,-12 1 23 16,-1-1-12-16,-10-1-44 16,-5 0-27-16,6-7-31 15,-2-2-76-15</inkml:trace>
</inkml:ink>
</file>

<file path=ppt/ink/ink5.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2-01-11T11:10:31.077"/>
    </inkml:context>
    <inkml:brush xml:id="br0">
      <inkml:brushProperty name="width" value="0.05292" units="cm"/>
      <inkml:brushProperty name="height" value="0.05292" units="cm"/>
      <inkml:brushProperty name="color" value="#FF0000"/>
    </inkml:brush>
  </inkml:definitions>
  <inkml:trace contextRef="#ctx0" brushRef="#br0">1806 8626 908 0,'2'-4'433'15,"1"-4"-118"-15,22 14-239 16,13 10-27-16,19 14-22 16,7 8-5-16,-2 12-4 15,-9 0 0-15,-13 2-5 16,-8 0-18-16,-9-8-440 15</inkml:trace>
  <inkml:trace contextRef="#ctx0" brushRef="#br0" timeOffset="218.492">2395 8544 1137 0,'-5'1'506'0,"-12"7"-223"0,-4 9-96 16,-3 18-68-16,-8 11-20 16,-5 21-45-16,1 13-11 15,1 12-25-15,6-2-9 16,7-10-61-16,4-8-89 16,7-17-311-16</inkml:trace>
  <inkml:trace contextRef="#ctx0" brushRef="#br0" timeOffset="562.2885">2396 9028 918 0,'2'13'392'15,"1"9"-208"-15,7 16-101 16,-1 4-3-16,-1 5-37 15,-1 1-12-15,-2-12-10 16,-2-9 0-16,1-14 13 16,-2-13 5-16,-1-18 4 15,-3-14 1-15,-6-13-1 16,1-4-1-16,5 2 3 16,7 5 8-16,16 14 1 15,4 9-8-15,8 12-11 16,-6 6-14-16,3 10-15 15,0 4 1-15,-4 10-1 0,0 1-1 16,-8 8 0-16,-9 7-1 16,-9 10-3-16,-5 5-17 15,2 5-174-15,0-5-335 16</inkml:trace>
  <inkml:trace contextRef="#ctx0" brushRef="#br0" timeOffset="858.9557">3029 9151 1090 0,'-8'-6'440'0,"-5"-7"-277"16,-3 0-32-16,1 4-41 16,2 3-7-16,-3 6-23 15,-2 1-11-15,-1 14-20 16,-1 5-11-16,2 12-9 15,8 4-4-15,10 0-3 16,8-3 1-16,18-12 6 16,8-7 6-16,2-14 34 15,-4-10 16-15,-9-7 22 16,-6-4 3-16,-7 0-23 16,-6-1-9-16,-5 3-152 15,-5 3-168-15</inkml:trace>
  <inkml:trace contextRef="#ctx0" brushRef="#br0" timeOffset="1233.8758">3315 9049 1264 0,'-11'8'460'0,"-5"12"-386"16,7 3-34-16,11 10-30 15,9 0 0-15,11 1 8 16,3-3 2-16,10-9 8 16,2-7 0-16,-2-14 32 15,-1-4 22-15,-10-16 21 16,-7-6 6-16,-9-13-26 16,-3-7-18-16,-6-11-21 15,-7-9-22-15,-21-22-22 16,-7-3-7-16,-12 10-14 15,-4 12 9-15,11 37-4 16,1 16-6-16,7 17 6 16,4 9 3-16,9 14 7 15,11 3 5-15,23 10-7 16,7 2-1-16,26 1 4 16,11-1 1-16,7-6 52 15,7-2-123-15</inkml:trace>
  <inkml:trace contextRef="#ctx0" brushRef="#br0" timeOffset="1655.6431">3886 9021 1107 0,'-17'0'475'0,"-18"4"-270"16,-1 3-60-16,13 5-100 16,4 3-34-16,15 1-40 15,7 4-5-15,11-4 7 16,8 0 9-16,9-4 18 15,0-4 7-15,-7-6 8 16,-5-2 5-16,-12 0 20 16,-8-3 4-16,-13 0-2 15,-8 0 6-15,-12 3 2 16,0 2-5-16,6 9-4 16,6 5-14-16,13 5-25 0,6 3-2 15,5 0 2 1,8-1 4-16,16-3 3 0,5-5 1 15,11-5-5-15,0-3 1 16,-4-3-17-16,-6 0-64 16</inkml:trace>
  <inkml:trace contextRef="#ctx0" brushRef="#br0" timeOffset="1811.8468">3788 8730 1552 0,'0'-7'591'0,"0"-5"-454"16,5 10-93-16,11 10-68 15,9 6-111-15</inkml:trace>
  <inkml:trace contextRef="#ctx0" brushRef="#br0" timeOffset="2108.6625">4047 9070 1146 0,'9'2'485'0,"6"-1"-231"16,19 0-204-16,6 3-8 16,3-5-23-16,0 2-3 15,-6 0 1-15,-8-3 4 16,-16-2 19-16,-10-3 4 15,-17-3 1-15,-11-2-3 16,-6 10-2-16,-4 1-2 16,5 11 1-16,4 11-2 15,9 8-18-15,4 5-3 16,12 10-7-16,6-1 2 0,17-1 2 16,7 0 0-16,14-16-1 15,4-7 15-15,5-19-117 16</inkml:trace>
  <inkml:trace contextRef="#ctx0" brushRef="#br0" timeOffset="2726.2171">4627 9138 964 0,'-7'-3'451'0,"-5"0"-201"15,2 6-112-15,-3 5-36 16,6 13-40-16,2 5-15 16,1 3-7-16,6 7 2 15,11-3-14-15,6-5-2 16,8-7-4-16,0-8-1 0,-3-13 9 15,-1-7 5-15,-6-12 11 16,-2-4 5-16,-8-10-3 16,-7-3-5-16,-7 2-16 15,-2 4-8-15,1 11-19 16,3 11-19-16,5 13-17 16,0 6 0-16,4 11 2 15,6 5 14-15,11 1 14 16,6 2 1-16,16-2 5 15,2-5 1-15,1-9 29 16,-2-9 13-16,-17-12 50 16,-9-8 31-16,-10-11 11 15,-8-2-6-15,-4-5-46 16,-9 2-33-16,0 7-75 16,-1 5-77-16,5 11-349 0</inkml:trace>
  <inkml:trace contextRef="#ctx0" brushRef="#br0" timeOffset="3085.5103">5823 9263 758 0,'6'-8'383'16,"7"-6"-131"-16,-7-3-66 15,-2-4-7-15,-7-1 7 16,-10 1 4-16,-11 1-7 16,-8 5-23-16,-11 11-55 15,0 7-30-15,4 11-51 16,5 5-15-16,14 10-16 15,10 3-4-15,15 4 2 16,11 0 2-16,19-5 6 16,3-5 1-16,5-7 6 15,-4-6 0-15,-13-11 4 16,-5-3 11-16,-14-12-119 16,-7-7-335-16</inkml:trace>
  <inkml:trace contextRef="#ctx0" brushRef="#br0" timeOffset="3226.0966">5865 8928 1401 0,'-2'-5'589'0,"-3"1"-307"0,7 1-235 16,2 2 0-16,-4 1-262 16</inkml:trace>
  <inkml:trace contextRef="#ctx0" brushRef="#br0" timeOffset="3647.9059">5957 9154 1004 0,'7'4'477'0,"15"3"-211"16,5 0-86-16,3-3-111 15,4-2-28-15,3-2-16 16,0-3-7-16,-5-1-2 15,-4 1-2-15,-13-2 4 16,-5 4 1-16,-10 2 1 16,-6 5 0-16,-10 5-1 15,-7 2-1-15,-4 5-6 16,0 4-4-16,2 8-11 16,5 4-6-16,12 1-4 0,7-1 2 15,11-6 8-15,9-9 4 16,1-7 8-16,8-8 3 15,0-12 8-15,-1-6 1 16,2-12 1-16,-3-4 0 16,-1-8-2-16,0-4-2 15,-5 5-5-15,0 4-3 0,-11 15-9 16,-3 8 2-16,-1 14 13 16,-7 7 11-16,2 14 14 15,-2 5 0-15,2 11-13 16,4 4-10-16,7 3 9 15,6-5-64-15</inkml:trace>
  <inkml:trace contextRef="#ctx0" brushRef="#br0" timeOffset="4164.4156">7036 9211 907 0,'4'2'448'0,"4"4"-144"15,0 0-73-15,-2 8-84 16,-4 0-33-16,-4 0-49 15,-3 2-18-15,-1-6-20 16,3-1-3-16,2-9 1 16,3-8-2-16,7-16-6 15,5-2-9-15,8-5-11 16,4 3-3-16,8 8 13 16,-2 8 12-16,0 12 21 15,-2 4 12-15,-5 16 7 16,-8 3 2-16,-9 10-12 15,-2 2-8-15,-6-1-58 0,4 0-83 16</inkml:trace>
  <inkml:trace contextRef="#ctx0" brushRef="#br0" timeOffset="4711.1563">8235 9094 1088 0,'-4'-8'484'0,"-10"-4"-249"15,-5 3-47-15,-9 12-79 16,-6 11-35-16,-3 9-41 0,4 8-13 15,9 6-22-15,9 0-6 16,17 4-4-16,8-1 2 16,13-8 9-16,10-6 1 15,10-14 9-15,8-9 1 16,2-14-1-16,-9-5 3 16,-17-9 5-16,-11-2 7 15,-16-3 8-15,-7 5-3 16,-8 11-20-16,-7 8-8 0,-2 20-3 15,-2 14-2-15,0 21 7 16,7 14-3-16,11 14-5 16,8 0-1-16,15 4 3 15,3-12 0-15,2-11-52 16,4-8-68-16,0-23-264 16</inkml:trace>
  <inkml:trace contextRef="#ctx0" brushRef="#br0" timeOffset="5007.968">8613 9108 1057 0,'-8'-6'459'0,"-12"1"-254"0,-1 5-59 15,-2 10-86-15,-1 8-31 16,6 11-34-16,8 4-9 16,11 4 0-16,9 0 0 15,12-7 13-15,3-7 5 16,8-10 25-16,0-10 12 16,-1-12 25-16,-7-7 10 15,-12-11-3-15,-6-3-6 0,-16-7-32 16,-6 4-63-16,-12 4-244 15</inkml:trace>
  <inkml:trace contextRef="#ctx0" brushRef="#br0" timeOffset="5351.6332">8820 9319 884 0,'8'8'487'16,"8"6"-106"-16,0-5-194 15,-1-2-46-15,4-8-62 16,1-5-13-16,2-8-22 16,2-2-7-16,-3-8-7 15,-7-1 0-15,-7-5 5 16,-7-3 3-16,-14 1-7 16,-6-1-7-16,-5 10-22 0,0 6-8 15,1 14-15-15,6 8-11 16,2 16-5-16,5 7 3 15,3 16 7-15,2 10 10 16,7 15 13-16,1 5 8 16,9-2 17-16,-3-7 3 15,1-11 0-15,2-5-5 16,-5-15-13-16,6-6-6 16,-2-17-157-16,3-10-448 15</inkml:trace>
  <inkml:trace contextRef="#ctx0" brushRef="#br0" timeOffset="5664.7782">9525 9224 1060 0,'-8'7'504'0,"-16"11"-184"15,-5 7-113-15,-4 6-101 16,-3 2-34-16,8-3-47 15,6-4-8-15,3-16-10 16,4-8-10-16,1-14-19 16,3-11-4-16,0-17 5 15,2-6 8-15,4-3 12 16,5 5 0-16,14 14 0 0,5 9 2 16,3 18 7-16,-2 5 3 15,-5 23 1-15,0 10-2 16,3 18-2-16,0 6-2 15,0 4 14-15,1-8-74 16,-4-12-517-16</inkml:trace>
  <inkml:trace contextRef="#ctx0" brushRef="#br0" timeOffset="5805.5142">9390 8893 1433 0,'0'0'626'0,"0"0"-340"16,5 5-138-16,-5-5-98 16,2 3-88-16</inkml:trace>
  <inkml:trace contextRef="#ctx0" brushRef="#br0" timeOffset="6664.742">10166 9150 1221 0,'15'0'442'0,"14"-1"-368"16,2-2 1-16,8 2-22 15,-3-3-3-15,-1 4-15 16,-4 0-2-16,-17-1-2 15,-3-1-3-15,-11-3 5 16,1 4-2-16,-4 2-13 16,2-1-6-16,0 0-16 15,-4 9-5-15,-9 18 0 16,-27 30-3-16,30-22-2 16,6 0-1-16,11 1-2 15,7 3 2-15,14-4 6 16,3-5 3-16,4-8 7 15,3-9 3-15,8-13 2 16,2-4 1-16,5-13 3 16,0-6-1-16,-9-8 2 15,-5 1 2-15,-19-1 8 0,-5 3 8 16,-15 5 41-16,-7 1 5 16,-10 6-5-16,-5 4-7 15,-6 6-46-15,1 1-11 16,2 7-15-16,0 4-6 15,7 6-9-15,-1 6-3 16,11 9 2-16,2 0 5 0,10 4 7 16,10-1 5-16,9-6 7 15,8-2 1-15,6-15 5 16,-3-7 3-16,-3-10 6 16,-5-10 3-16,-7-5 3 15,-1-6 1-15,-8-1 1 16,-1 2-3-16,-8 9 4 15,-2 6 1-15,-2 11-12 16,-4 6-3-16,5 9-13 16,-2 6-6-16,9 11 1 15,4 2 1-15,7 5 3 16,7-4 3-16,8-7 2 16,3-2 10-16,2-13 32 15,-2-4 29-15,-5-13 28 16,-5-9 3-16,-5-6-19 15,-5-4-27-15,-11-3-23 16,-4-4-42-16</inkml:trace>
  <inkml:trace contextRef="#ctx0" brushRef="#br0" timeOffset="7592.9469">1897 10693 443 0,'11'10'282'0,"19"12"59"0,6-7-145 16,4-5-24-16,5-6-8 16,-10-11-40-16,-2-4-14 15,-4-13-21-15,-14-4-15 16,-8-9-14-16,-8 0-8 16,-14-2-3-16,-7 2-4 15,-6 14-20-15,-4 7-10 0,0 24-19 16,2 8-8-16,1 17 4 15,8 6 3 1,9 18 2-16,4 10 1 0,13 15 2 16,7 4 0-16,10-8 6 15,0-3 2-15,-3-11 0 16,-4-10-2-16,-3-10-2 16,3-8-83-16</inkml:trace>
  <inkml:trace contextRef="#ctx0" brushRef="#br0" timeOffset="8186.5533">2519 10564 882 0,'-4'-8'411'16,"-4"-8"-158"-16,-2 1-39 15,4 12-59-15,-4 2-22 16,-1 7-45-16,-3 5-20 16,-1 3-27-16,3 5-15 15,10 1-18-15,3 1-5 16,13-5-3-16,5 0 1 0,7-6 2 16,2-2 1-16,-9-8 3 15,-3-1 3-15,-10-4 9 16,-6-1 2-16,-6 4-4 15,-5 1-5-15,-13 4-15 16,-3 8-5-16,0 8-7 16,1 2-3-16,12 4-4 15,9-1 1-15,10 1 2 16,8 0 5-16,12-8 12 16,3-3 2-16,2-10 7 15,1-4 3-15,-4-12 6 16,0-5 1-16,0-7 1 15,-5-6 1-15,-5 0-2 16,-3 1 1-16,-8 5 4 16,-3 4 1-16,-5 12 10 15,-5 6-5-15,-2 9-9 16,-2 6-7-16,2 9-17 0,3 4-3 16,7 1 0-16,8 4 0 15,9 1 2-15,4-2 3 16,6-7 4-16,-3-6 2 15,6-14 5-15,-1-3 24 16,-2-8 30-16,-3-8 8 16,-9-7 3-16,-2 0-21 15,-12-3-68-15,1 0-111 16</inkml:trace>
  <inkml:trace contextRef="#ctx0" brushRef="#br0" timeOffset="8311.651">2797 10376 1560 0,'-3'-11'716'16,"-6"-5"-322"-16,3 7-231 16,1 2-75-16,1 8-79 15,7 5-34-15,5 13-216 16</inkml:trace>
  <inkml:trace contextRef="#ctx0" brushRef="#br0" timeOffset="8522.5221">3042 10490 1624 0,'1'10'616'0,"1"15"-449"0,-1 9-66 16,2 24-51-16,-2 7-15 16,6 25-20-16,1 5-6 0,-1-5-4 15,-2-7-1-15,-2-15-16 16,-6-9-39-16,4-12-119 15,-1-4-113-15</inkml:trace>
  <inkml:trace contextRef="#ctx0" brushRef="#br0" timeOffset="8663.2022">3075 10816 1345 0,'6'-1'533'0,"9"1"-356"0,3 0-102 15,13 9-53-15,6 3-14 16,6-2-107-16,4-1-207 16</inkml:trace>
  <inkml:trace contextRef="#ctx0" brushRef="#br0" timeOffset="8960.121">3708 10664 846 0,'1'1'461'0,"-4"10"-84"15,-8 7-67-15,-13 9-79 16,-8 5-63-16,-3 1-87 16,4-2-28-16,3-12-25 15,0-10-5-15,5-17-29 16,-4-13-9-16,6-10-20 16,11-2-6-16,3-5 14 15,12 3 0-15,13 6-3 16,6 6 13-16,7 12 19 15,-4 4 13-15,-1 12 34 16,-5 9-4-16,-1 16-8 16,5 7-5-16,0 6-17 15,3 2 16-15,-4-7-178 16,-1-5-159-16</inkml:trace>
  <inkml:trace contextRef="#ctx0" brushRef="#br0" timeOffset="9553.5195">3844 10588 1119 0,'10'-2'454'0,"17"-1"-292"15,3 2-53-15,7 5-48 16,1 1-22-16,0-3-17 15,-4 2-2-15,-12-4 0 16,-8 0 3-16,-12 1 3 16,-8 4-1-16,-11 6-13 15,-4 4-5-15,-3 9-9 16,4 0-6-16,4 6-4 16,5 0-8-16,10 5-26 15,4 1-26-15,12 2-81 16,7 3-2-16,11-10 28 15,5-7 28-15,7-11 86 16,-4-9 10-16,6-10 5 16,-2-4 4-16,-5-12 34 15,2-2 22-15,-15-4 29 16,0-3 16-16,-12 5-15 16,-8 4-13-16,-11 3-12 0,-16 4-10 15,-13 7 4-15,-2 4-5 16,1 8-22-16,5 3-10 15,11 7-29-15,5 0-10 16,9 4-5-16,4 2 2 16,8-5 9-16,5-4 7 15,6-11 5-15,2-3 10 16,10-7 14-16,4-9 5 16,8 1 4-16,0 0-4 0,2 7 4 15,0 7 13-15,-3 10 4 16,-2 9 9-16,-14 5 20 15,-9 3-6-15,-16 8 3 16,-8-2-8-16,-7 4-36 16,-3 4 12-16,2-16-177 15</inkml:trace>
  <inkml:trace contextRef="#ctx0" brushRef="#br0" timeOffset="10241.6284">6011 10586 664 0,'-13'-7'388'0,"-16"1"-15"16,-8 1-123-16,-1 12-94 15,2 4-47-15,8 6-81 16,10 0-22-16,13 7-15 16,11 1-3-16,16-7 8 15,8 2 5-15,6-11 8 16,-2 0 2-16,-5-4 1 16,-5-2 2-16,-10-3 10 15,-5-2 11-15,-12 0 2 16,-7-1-5-16,-9 4-12 15,-5 3-15-15,-6 10-8 16,-2 1-3-16,1 7-11 0,7 3-2 16,15 4-4-16,14 2 0 15,13-5 12 1,5-4 3-16,7-9 8 0,1-10 6 16,6-7 6-16,-1-8 5 15,3-13 4-15,-1-4 2 16,-2-9-1-16,-5-1 7 15,-5 1 20-15,-8 4 13 16,-10 15 41-16,-3 7-4 16,-8 13-22-16,-8 11-17 15,3 9-46-15,2 3-8 0,-2 11-4 16,15 1-2-16,2 5 0 16,3-1 21-16,6-10-119 15,-6-7-81-15</inkml:trace>
  <inkml:trace contextRef="#ctx0" brushRef="#br0" timeOffset="10397.9538">6164 10412 1266 0,'-5'-13'579'0,"-3"-8"-260"15,3 5-133-15,6 8-146 16,5 8-28-16,8 9-155 15,3 7-297-15</inkml:trace>
  <inkml:trace contextRef="#ctx0" brushRef="#br0" timeOffset="10585.601">6409 10606 1016 0,'5'14'527'0,"2"23"-123"0,3 3-152 15,7 5-102-15,-3 3-40 16,2-4-50-16,-3-8-19 15,-1-9-19-15,4-6-3 16,-1-17-1-16,2-4 2 0,-2-14 2 16,-2-11 1-16,-2-12-6 15,-2-7 0-15,2 1-75 16,-2 1-69-16,6 12-220 16</inkml:trace>
  <inkml:trace contextRef="#ctx0" brushRef="#br0" timeOffset="10999.1422">6933 10659 676 0,'2'11'468'0,"8"12"4"16,1 3-141-16,-6 5-150 15,1 1-47-15,-9 0-34 16,-12 0-14-16,-6-1-22 16,-2-3-19-16,-4-13-19 15,5-8-4 1,2-15-18-16,-1-12-13 0,9-5-17 15,3-4-5-15,9 0 6 16,11 3 7-16,1 0 0 16,7 9-1-16,0 7 7 15,3 6 5-15,-1 15 12 16,-4 2 8-16,1 15 9 16,-2 4 3-16,4 4 2 15,3-1-3-15,9-9-8 16,-4-4-2-16,4-16-5 15,-6-6 1-15,4-16-1 16,3-6 0-16,0-10 0 16,4-4-2-16,-15-2-15 15,-3-3-6-15,-6 9-5 16,-3 7-5-16,-5 16-1 16,-2 10 0-16,-3 18 4 0,-1 9 2 15,3 13 14-15,1 8 25 16,4-2-501-16</inkml:trace>
  <inkml:trace contextRef="#ctx0" brushRef="#br0" timeOffset="11468.4358">8597 10767 551 0,'1'-4'374'0,"-1"-6"28"0,-1-3-78 16,-11-3-87-16,-7-2-17 15,-12 0-45-15,-8 3-22 16,0 11-66-16,2 5-26 15,9 13-39-15,7 9-17 16,10 8-4-16,8 6-5 16,13 5-1-16,7-1 4 0,13-9 1 15,2-4 4-15,4-16 3 16,0-7 1-16,-7-14-40 16,-4-10-64-16,-11-15-345 15</inkml:trace>
  <inkml:trace contextRef="#ctx0" brushRef="#br0" timeOffset="11593.4416">8492 10448 1029 0,'-1'-4'503'0,"-6"-8"-195"15,6 4-109-15,2 5-138 16,5 2-42-16,9 8-41 16,3 8-78-16</inkml:trace>
  <inkml:trace contextRef="#ctx0" brushRef="#br0" timeOffset="11841.5985">8701 10785 1002 0,'2'20'442'0,"5"22"-219"15,-2 1-59-15,-2-12-66 16,-2-3-8-16,2-12-18 16,-2-8-8-16,6-9-5 15,2-10-3-15,1-20-3 0,2-8 3 16,3-9-6-16,-4-5-4 15,2 5-4-15,3 8-11 16,0 14-13-16,2 9-1 16,0 16-3-16,-2 7-1 15,2 16-5-15,-2 4-1 0,-1 14-2 16,-1 0 0-16,-4 6 30 16,-3-3-68-16,0-6-199 15</inkml:trace>
  <inkml:trace contextRef="#ctx0" brushRef="#br0" timeOffset="12349.6862">9166 10623 1279 0,'-5'-3'544'0,"-7"3"-317"15,3 6-64-15,2 15-89 16,4 6-29-16,8 8-28 16,4 5-4-16,10 0-6 15,2-5-1-15,1-6 2 0,-2-9 2 16,-4-15 12-16,1-3 6 16,-8-16 7-16,4-4 1 15,-8-11-8-15,-3-5-5 16,5 2-12-16,-4-2-4 15,4 16-11-15,0 6-10 0,-6 12-6 16,-1 12 0-16,5 8 4 16,-2 4 6-16,6 6 6 15,6 1 1-15,-1-3 3 16,7-4 2-16,1-12 22 16,1-5 18-16,1-14 32 15,-1-6 12-15,3-13 2 16,-2-5-15-16,5-5-28 0,0-2-15 15,3 4-22-15,1 5-4 16,0 16-6-16,-7 9-3 16,-3 15-1-16,-3 10-1 15,-5 11 5-15,-6 7 1 16,-13 6 3-16,-6 1 3 16,-15-4 11-16,3-5-33 15</inkml:trace>
  <inkml:trace contextRef="#ctx0" brushRef="#br0" timeOffset="12867.7327">10849 10593 678 0,'-7'-3'419'0,"-6"0"-7"16,-3 3-98-16,-14 3-100 16,2 8-42-16,-3 6-78 15,2 7-36-15,18 8-45 16,6 4-13-16,19 1-3 15,10-1 3-15,13-11 5 16,2-5 5-16,0-16 6 16,-7-5 5-16,-11-11 12 15,-10-3 7-15,-18-3 0 16,-9 1-7-16,-16 7-19 16,-7 0 3-16,4 3-91 15,5 4-91-15</inkml:trace>
  <inkml:trace contextRef="#ctx0" brushRef="#br0" timeOffset="13048.7762">11009 10589 1613 0,'9'-2'641'16,"17"1"-431"-1,7-2-71-15,11 6-81 16,2-2-21-16,-4-1-27 15,-4 0 14-15,-8-3-102 16,-6-1-69-16,-5-1-220 16,-8-1-191-16</inkml:trace>
  <inkml:trace contextRef="#ctx0" brushRef="#br0" timeOffset="13189.4015">11228 10565 607 0,'-6'8'388'0,"-3"6"-31"16,1 9-105-16,-3 0-46 15,6 10-55-15,0 4-26 16,5 1-56-16,5 3-13 16,3-10-32-16,4-5 2 0,6-11-154 15,5-8-182-15</inkml:trace>
  <inkml:trace contextRef="#ctx0" brushRef="#br0" timeOffset="13475.5817">11590 10679 940 0,'-3'-6'442'0,"-9"-3"-179"15,-1-1-35-15,-6 7-71 16,-5 1-16-16,-6 3-46 16,2 6-21-16,-1 5-33 15,4 4-22-15,9 7-16 16,6 2-4-16,17 4-4 15,10 1 1-15,12-5 8 16,6-4 5-16,7-13 9 16,1-8 14-16,-1-14 40 0,-6-8 14 15,-16-9 10-15,-8-2-10 16,-21 4-38-16,-10 4-47 16,-14 12-251-16</inkml:trace>
  <inkml:trace contextRef="#ctx0" brushRef="#br0" timeOffset="14209.5066">2134 12231 727 0,'-8'-6'413'0,"-10"-2"-60"15,-5 4-92-15,-8 13-88 16,-5 7-43-16,-2 13-69 16,6 7-22-16,13 14-40 15,12 2-11-15,22-1-2 16,9-8 3-16,13-14 6 15,4-7 5-15,-3-15 10 0,-7-5 14 16,-14-10 55-16,-8-3 14 16,-18-7 10-16,-9-2-11 15,-12 0-61-15,-5 4-3 16,0 7-113-16,8 3-98 0</inkml:trace>
  <inkml:trace contextRef="#ctx0" brushRef="#br0" timeOffset="14381.3033">2228 12246 1498 0,'10'1'607'15,"10"12"-372"-15,13 12-118 16,20 26-64-16,4 7-21 16,7 12-18-16,-11-3-2 15,-14-3 12-15,-2-2-41 16,-9-11-129-16,0-3-103 15</inkml:trace>
  <inkml:trace contextRef="#ctx0" brushRef="#br0" timeOffset="14570.3697">2569 12286 1315 0,'-9'0'577'0,"-13"16"-312"16,-8 10-76-16,-11 22-104 15,-6 12-22-15,-12 11-23 16,-2 10-5-16,4 1-16 16,8-1 22-16,22-9-172 15,8-9-106-15</inkml:trace>
  <inkml:trace contextRef="#ctx0" brushRef="#br0" timeOffset="14883.1199">2753 12298 938 0,'6'1'511'0,"2"6"10"16,3 12-431-16,-1 10-13 16,-5 11-24-16,-3 2-11 0,-4 2-14 15,-2-10-3-15,1-11-8 16,2-6-4-16,4-19 6 15,4-6 3-15,8-14-2 16,4-4-1-16,3-6-1 16,0 2 5-16,1 7 17 15,-1 6 7-15,-3 13-9 16,-1 7-4-16,-5 15-18 16,-5 2-5-16,1 8-2 15,-8 2-3-15,5-1-52 16,-1 0-79-16</inkml:trace>
  <inkml:trace contextRef="#ctx0" brushRef="#br0" timeOffset="15025.982">2979 11973 1173 0,'-1'-7'608'16,"0"-3"-170"-16,-1 9-216 0,3 14-176 15,1 9-52-15</inkml:trace>
  <inkml:trace contextRef="#ctx0" brushRef="#br0" timeOffset="15338.7146">3194 12263 1175 0,'-1'-1'566'0,"-3"6"-276"0,3 10-41 15,1 25-129-15,2 18-52 16,5 20-22-16,1 8-7 16,2 5-14-16,1-2-6 15,2-1-8-15,-2-9-11 16,-2-15-131-16,-2-11-107 16</inkml:trace>
  <inkml:trace contextRef="#ctx0" brushRef="#br0" timeOffset="15510.2757">3269 12626 1428 0,'0'-6'562'0,"11"0"-381"16,9-5-114-16,17 9-56 15,5 0-11-15,8 2-52 16,0 2-72-16</inkml:trace>
  <inkml:trace contextRef="#ctx0" brushRef="#br0" timeOffset="15760.1944">3998 12420 1266 0,'-13'16'562'0,"-14"12"-274"15,-14 5-159-15,-10-2-36 16,-7-9-46-16,3-6-14 15,10-12-37-15,8-7-21 16,11-12-29-16,5-8-10 16,7-10 18-16,5-2 13 15,11 2 19-15,5 3 14 16,16 14 31-16,8 10 7 16,14 21 32-16,8 9 13 15,5 18 5-15,-3 0 5 16,-9 0-25-16,-7-3 24 15</inkml:trace>
  <inkml:trace contextRef="#ctx0" brushRef="#br0" timeOffset="16364.585">5709 11695 1051 0,'-40'9'422'15,"-27"9"-269"-15,-26 47-39 16,-8 26 7-16,-6 46-18 16,5 27-23-16,26 25-32 15,20-1-16-15,61-5-21 16,24-24-6-16,47-42-8 16,22-22 1-16,11-45-85 15,8-15-78-15</inkml:trace>
  <inkml:trace contextRef="#ctx0" brushRef="#br0" timeOffset="16583.4444">5701 12315 906 0,'-2'-14'439'0,"11"-16"-6"16,26 5-353-16,35 4 0 15,22 1 41-15,37 9 13 16,18 4-12-16,5 7-25 16,-1 7-31-16,-24 7-46 15,-27 0-28-15,-38 1-61 16,-26 1-38-16,-45-2-205 16</inkml:trace>
  <inkml:trace contextRef="#ctx0" brushRef="#br0" timeOffset="16739.4979">6263 12245 1001 0,'-8'5'444'0,"-8"17"-199"16,6 8-48-16,10 27-46 15,3 12-14-15,5 14-30 0,2 5-8 16,-4-4-24-16,-3-1-18 16,1-3-26-16,-3-6-18 15,6-23-190-15,1-12-328 16</inkml:trace>
  <inkml:trace contextRef="#ctx0" brushRef="#br0" timeOffset="16911.4365">6671 12408 1576 0,'29'1'577'0,"34"11"-437"15,4 10-77-15,-5 15-19 16,-8 4 1-16,-20 3-15 15,-9 1-5-15,-11-3-31 16,-6-6-84-16</inkml:trace>
  <inkml:trace contextRef="#ctx0" brushRef="#br0" timeOffset="17067.5472">7156 12324 1470 0,'-3'0'646'0,"-11"13"-336"15,-2 13-89-15,-14 29-131 16,-7 9-7-16,-8 19-18 16,-1 5-17-16,2 9-11 15,7 5-13-15,15-12-157 16</inkml:trace>
  <inkml:trace contextRef="#ctx0" brushRef="#br0" timeOffset="17364.7419">7584 12283 442 0,'9'4'357'0,"20"18"79"16,15 17-67-16,27 26-81 16,6 12-60-16,6 14-85 15,-1-2-44-15,-12-1-50 16,-9-2-14-16,-14-14-12 16,-11-10-18-16,-16-26-183 15,-5-11-383-15</inkml:trace>
  <inkml:trace contextRef="#ctx0" brushRef="#br0" timeOffset="17551.8053">8230 12338 1307 0,'-13'1'584'0,"-11"0"-286"16,-17 30-158-16,-8 12-38 15,-17 22-21-15,-4 10 7 16,-13 11-16-16,-6 9-6 15,5 3-32-15,3-4-16 16,26-15-36-16,18-14-54 16,25-26-189-16</inkml:trace>
  <inkml:trace contextRef="#ctx0" brushRef="#br0" timeOffset="17926.7261">8590 12377 1385 0,'0'16'462'0,"-11"29"-451"15,-4 11-9-15,-8 13 52 16,-6 3 24-16,1-6 22 16,2-4 0-16,12-13-34 15,1-12-25-15,12-21-19 16,2-14 2-16,5-25-3 15,6-14-1-15,6-22-4 16,3-9-1-16,-3-22 14 16,-2-8 0-16,3-6-6 15,2 8-6-15,3 36-14 0,-2 22 4 16,-4 39 4-16,1 17 3 16,1 31-4-16,11 18-5 15,10 20-3-15,1 7-1 16,7-1 2-16,-5-6 0 15,-2-11 2-15,-1-6 1 16,-15-18-29-16,-7-14-42 16,-27-24-208-16,-13-14-235 15</inkml:trace>
  <inkml:trace contextRef="#ctx0" brushRef="#br0" timeOffset="18177.2245">8556 12668 671 0,'-18'-15'442'0,"-13"-14"8"15,13 9-199-15,20 11-155 16,12 4-29-16,21 3-27 15,15-2-8-15,24-5-10 16,6-4-2-16,12-8 3 16,1-4 7-16,-3-16 18 15,1-6 2-15,-13-13 37 16,-15 1 25-16,-22 15 8 16,-15 10 19-16,-19 28-42 15,-8 13-33-15,-2 34-32 16,1 17-26-16,2 24-4 15,9 8 0-15,2 2 1 0,4-2 0 16,3-10-13-16,0-8-90 16</inkml:trace>
  <inkml:trace contextRef="#ctx0" brushRef="#br0" timeOffset="18631.3964">10104 12565 1486 0,'-7'12'533'0,"-11"16"-438"15,-3 5-68-15,-3 5-14 16,2-4-2-16,5-7-1 16,5-6-1-16,12-17 13 15,3-6 6-15,11-21 5 16,4-8 4-16,4-19 11 16,2-9 13-16,-2-19 6 15,0-11 1-15,-4-1-26 16,2 10-21-16,-3 27-14 0,-1 17 0 15,-4 21 6-15,-4 11-1 16,0 21 0-16,3 10-7 16,10 29-5-16,4 15 0 15,13 15 0-15,3 4 2 16,7 3 1-16,1-12 1 16,-8-9 0-16,-4-4 1 15,-22-18 2-15,-12-9-7 0,-18-19-78 16,-9-13-75-16,-9-25-520 15</inkml:trace>
  <inkml:trace contextRef="#ctx0" brushRef="#br0" timeOffset="18803.4893">10019 12573 1211 0,'-6'0'544'16,"-4"0"-237"-16,26 5-139 15,13 1-42-15,29-1-28 16,14 0-10-16,21-2-29 15,9-1-2-15,11-4-9 16,-1-5-36-16,-9-14-252 16,-11-15-439-16</inkml:trace>
  <inkml:trace contextRef="#ctx0" brushRef="#br0" timeOffset="19037.5508">10586 11657 1346 0,'6'-7'540'15,"13"-2"-360"-15,16 3-46 16,26 21-42-16,19 19 0 16,36 42 23-16,13 22 4 15,1 23-17-15,-4 9-19 16,-34 13-43-16,-23-2-14 16,-48 8-11-16,-27 8 1 0,-45-13-1 15,-13-7 1-15,0-16-1 16,-4-21-1-16,15-28-2 15,8-17 0-15,20-29-40 16,18-18-85-16</inkml:trace>
  <inkml:trace contextRef="#ctx0" brushRef="#br0" timeOffset="20004.5382">5955 13822 1660 0,'0'-11'555'0,"31"-12"-550"0,46 9-22 16,107 6-21-16,54 0 9 15,106 0 8-15,50-2 4 16,73-5 13-16,24 1 3 15,16-3 43-15,-11-1 34 16,-56 7 24-16,-37 2 2 16,-80 9-37-16,-37 3-32 15,-73 9-105-15,-37-2-90 0,-84 3-203 16,-56-2-64-16,-115 3 51 16,-52 2 86-16,-111 5 319 15,-60 6 125-15,-72 11 101 16,-52 11 10-16,-41 15-114 15,-11-1-58-15,-4 3-70 16,28-6-22-16,51-10 94 31,46 0 41-31,102-10 34 0,58-5 18 16,116-10-103-16,67-6-40 16,124-17-37-16,65-7-5 0,118-17 18 15,57-6 18-15,64-6 32 16,15 5 10-16,-7 7-9 15,-23 5-16-15,-55 14-31 16,-33 4-8-16,-63 14-9 16,-41 3 0-16,-67 3 0 15,-38 2-1-15,-60-1 2 16,-24 0 5-16,-34-4 5 16,-15-1 3-16,-18-8 4 15,-6-6-6-15,-10-9 8 16,-5-6-25-16</inkml:trace>
</inkml:ink>
</file>

<file path=ppt/ink/ink6.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2-12-19T09:40:52.070"/>
    </inkml:context>
    <inkml:brush xml:id="br0">
      <inkml:brushProperty name="width" value="0.05292" units="cm"/>
      <inkml:brushProperty name="height" value="0.05292" units="cm"/>
      <inkml:brushProperty name="color" value="#FF0000"/>
    </inkml:brush>
  </inkml:definitions>
  <inkml:trace contextRef="#ctx0" brushRef="#br0">16469 14565 667 0,'-7'0'281'15,"-8"0"-134"-15,1-4-69 16,-1-2 7-16,-2-2 10 16,-1-2 1-16,-3-2-8 15,0-2 2-15,-1-1-8 16,0-1-9-16,-2-4-17 16,0 1-5-16,-1-9-10 15,-2-2 0-15,3-4 13 16,2-4 2-16,-2-11 3 15,1 2-2-15,-7-6-21 16,-3 2-7-16,0 0-8 16,-2 3-2-16,5-3-2 15,2-3 0-15,3-5-4 16,1-4 0-16,5-6-5 0,-2 2-2 16,1 0-5-16,4 5-1 15,2-1-2-15,4-3-2 16,6-13-3-16,3-6-1 15,7 1-1-15,5 3 0 16,3 0 4-16,5 2 0 16,2-10 4-16,5-6-1 15,10 6 1-15,4-1-1 16,7 4 0-16,4 2-1 0,-4-6 1 16,-2 4 0-16,-5 10-2 15,0 8 0-15,4 11 1 16,5 3-1-16,15-3 1 15,7-4 1-15,6-11 0 16,1-4 1-16,6-4 1 16,0-1-1-16,16 0 0 15,6 1-2-15,0-1-2 16,2 8 0-16,1 10 0 16,2 7 0-16,-2 13 1 15,5 3 1-15,-2 5-1 16,7-3 2-16,2-2 0 15,5-3-1-15,6 5 2 16,-3 1 0-16,4 8 0 16,-2 6 1-16,3 8 0 15,-6 3 0-15,4 5 2 0,-1 2 0 16,-4 4 0-16,1-1 0 16,-1 2-2-16,3-3 0 15,-3 3-2-15,-3 4-1 16,-3 6-2-16,-5 10-1 15,-8 7-3-15,-4 8 0 16,-6 10 0-16,-7 1 0 16,-8 8 4-16,6-2 2 15,-3-2 3-15,-4-2 1 0,-10 4 1 16,-2 3 0-16,-8 5-1 16,1 6 2-16,5 2-1 15,-2 1 0-15,-1 2-2 16,-7-3 0-16,-11 5 0 15,-5 2 0-15,-5 9 0 16,-2 1 0-16,-4-6 3 16,-2 2 0-16,-7 3 1 15,-1 4 0-15,-2 5-1 16,-3 0 1-16,0-3-1 16,-2 0 0-16,-6-1 2 15,-3 3 0-15,-9 4 0 16,-4-5 0-16,-6-2 0 15,-5-3 1-15,-6 0 0 16,-1 7 0-16,-5-4 0 0,-3-1 1 16,1-3-1-1,-5-6 1-15,5 2 0 0,-3-3-1 16,-2 2-1-16,-6-6 1 16,-9-8-1-16,-4 4 1 15,-5-2 0-15,4 3 0 16,1 3-1-16,3-5 1 15,1-9-1-15,-5-6 1 16,-9-11 1-16,-6-6 0 16,-3-1-3-16,4-1 1 0,7 6-2 15,2-1 0-15,-5-4 2 16,-5-3-1-16,-3-5 0 16,1-3 0-16,14-11-1 15,5-1-1-15,7-11 0 16,4-3 1-16,-4-1-1 15,-3-1 1-15,-4 4 9 16,-1 4 2-16,4 4 2 16,5 2 2-16,13-1-13 15,9-1-4-15,16-8-10 16,5-1-21-16,9-7-142 16,5-1-202-16</inkml:trace>
  <inkml:trace contextRef="#ctx0" brushRef="#br0" timeOffset="588.4079">20006 14447 966 0,'2'-5'454'16,"3"0"-202"-16,-4 1-52 15,-1 3-12-15,-7 2-39 16,-4 2-20-16,-9 11-48 16,-11 1-17-16,-15 17-29 15,-11 1-11-15,-15 8-12 16,-1 8-4-16,3-2-2 16,5 0-3-16,13-4-1 15,6-3-2-15,6-8-1 0,4 1-1 16,11-10 5-1,5-6 2-15,16-8 6 0,4-1 3 16,8-5-6-16,7 2 2 16,11 1-2-16,4-1 0 15,12 5 0-15,0 0 0 16,7 5-3-16,7 4-1 16,6 2 0-16,8 2 0 15,-1 2-1-15,-5 2 27 16,-15-1 19-16,-8-2 3 0,-17-8 4 15,-5-5-26-15,-10-11-67 16,-4-2-433-16</inkml:trace>
  <inkml:trace contextRef="#ctx0" brushRef="#br0" timeOffset="2207.0497">23914 12074 1087 0,'-1'-6'458'16,"1"-2"-251"-16,-2 4-59 0,3 10-43 16,-1 7-13-16,0 17-23 15,1 13-2-15,-1 20-9 16,0 16-1-16,0 20-11 16,-1 11-6-16,-2 22-10 15,0 4-12-15,2 0-6 16,1-4-1-16,4-16-3 15,1-12 0-15,-2-26 4 16,-2-17-29-16,-1-31-149 16,-3-13-138-16</inkml:trace>
  <inkml:trace contextRef="#ctx0" brushRef="#br0" timeOffset="2505.9946">23716 13113 996 0,'-8'-8'531'0,"-6"-8"-89"0,6 3-150 16,7 7-125-16,3 7-39 16,11 22-75-16,4 13-22 15,5 16-4-15,3 10-3 16,2 3 1-16,-1-8 0 15,0-12 24-15,1-9 8 0,-1-20 22 16,2-8 11-16,3-9-5 16,4-9-1-1,7-11-22-15,2-6-11 0,-1-6-26 16,-3-6-10-16,-11 3-15 16,-9 3-71-16</inkml:trace>
  <inkml:trace contextRef="#ctx0" brushRef="#br0" timeOffset="3199.757">24312 13068 747 0,'7'-4'412'0,"15"1"-29"16,3 2-160-16,24 1-81 15,11 7-22-15,10-4-53 16,8 4-18-16,-14-2-19 16,-10-3-5-16,-23 8-5 15,-13-4 1-15,-12 3-42 16,-7-1-38-16,-12-3-72 15,-6 4-18-15,-10-2 38 16,-1 1 36-16,1-1 65 16,3 0 18-16,10 0 26 15,-1 2 20-15,6 4 34 16,3 4 5-16,1 11-11 16,2 5-18-16,6 14-27 15,5 2-5-15,3 5-6 16,3 0 4-16,-3-6 3 15,-1 0 0-15,-4-8-1 0,-4-5-3 16,-6-10 8-16,-8-3 6 16,-12-15 6-16,-6-6-1 15,-6-9-12-15,3-6-9 16,4 0-6-16,9 5 6 16,10 7 8-16,9 2 0 15,13 5-5-15,10 0-5 16,16 5 8-16,18-2 9 15,17 1 6-15,3-1-3 0,-10-2-18 16,-11-1-9-16,-20-1-58 16</inkml:trace>
  <inkml:trace contextRef="#ctx0" brushRef="#br0" timeOffset="3782.9558">15487 16548 1045 0,'33'-5'396'0,"54"-6"-288"15,27 2 4-15,58-1 16 16,26-3-23-16,50-3-31 0,15 0-18 16,-4-5-36-16,-5-1-3 15,-27 1-7-15,-28 2 45 16,-9 1-231-16</inkml:trace>
  <inkml:trace contextRef="#ctx0" brushRef="#br0" timeOffset="4352.9522">16045 16251 862 0,'2'-5'406'16,"-2"-6"-137"-16,0 1-59 15,-2 8-21-15,-14 2-28 16,-13 13-45-16,-10 9-25 16,-22 19-40-16,-7 5-14 15,-5 6-20-15,4 0-5 16,5-10-5-16,6-3-3 0,3-8 0 16,2-5-1-16,14-4-1 15,10 0 4 1,17-6 6-16,9 4-1 0,19 4 1 15,14 6-1-15,25 11-1 16,3-2 3-16,9-4 3 16,0-3-1-16,0-12-2 15,4-6-1-15,6-10-161 16</inkml:trace>
  <inkml:trace contextRef="#ctx0" brushRef="#br0" timeOffset="4796.725">14939 17154 887 0,'4'1'399'0,"11"-1"-130"15,11-1-102-15,24-5-42 16,3-5-16-16,11 3-51 16,3 1-23-16,-5 6-14 15,2 2-2-15,-10 5-5 16,-6 0-9-16,-7-1-134 15,-7-4-123-15</inkml:trace>
  <inkml:trace contextRef="#ctx0" brushRef="#br0" timeOffset="5140.012">15306 17166 561 0,'-8'4'279'15,"-10"3"-84"-15,8 1-28 16,8 0-41-16,2 7-20 15,2 10-10-15,4 7-3 16,2 17 5-16,0 4 1 16,4 4-23-16,-2 2-7 0,0-7-22 15,-1-5-8-15,-2-7-6 16,-2-8-3-16,-7-7 5 16,-4-6 4-16,-9-10 7 15,-7-9-2-15,-8-9-8 16,-2-5-9-16,0-3-18 15,5 3-6-15,11 5-11 16,8-1-7-16,15 10 3 16,2 3 3-16,16 2 8 15,5 6 8-15,14-1 1 16,14-1 2-16,13-2 1 16,2-4-1-16,-3-3 55 15,-6-5-138-15</inkml:trace>
  <inkml:trace contextRef="#ctx0" brushRef="#br0" timeOffset="5914.8681">12433 11911 882 0,'-4'3'368'0,"2"17"-184"15,-3 9-73-15,5 39-28 16,0 21-4-16,5 33-18 16,4 20-14-16,1 16-16 15,-2 1-5-15,-3-11-14 16,2-6-1-16,-2-23-1 16,0-4 1-16,-3-22 3 15,-2-14 1-15,-6-29 8 16,-1-14-41-16,-3-22-207 15</inkml:trace>
  <inkml:trace contextRef="#ctx0" brushRef="#br0" timeOffset="6372.9385">12487 11926 657 0,'-6'4'333'0,"-1"0"-92"0,-9 17-132 16,-8 7-4-16,-8 8-7 15,-6 6-12-15,-5 3-15 16,6 1-33-16,12-3-31 16,-1-5-1-16,18-14 0 15,1-8-1-15,4-12 9 16,5-9 8-16,5-15 8 16,4-9 1-16,6-16-7 15,1 1-8-15,2-3-8 16,-2 4-2-16,-2 7 2 15,-2 5 2-15,-6 10 23 16,0 8 1-16,-1 11-2 16,3 6 0-16,8 17-19 15,4 4-2-15,13 12 0 16,5 6-3-16,8 1 44 16,1 3-112-16</inkml:trace>
  <inkml:trace contextRef="#ctx0" brushRef="#br0" timeOffset="6844.6529">12424 10750 792 0,'0'2'371'0,"5"2"-133"0,8-1-109 15,19 0-41-15,13-3-4 16,15 0-12-16,4 0-8 15,-4-1-30-15,-10 1-9 16,-14 0-7-16,-5 0 23 16,-10 1-147-16,-4 4-111 15</inkml:trace>
  <inkml:trace contextRef="#ctx0" brushRef="#br0" timeOffset="7232.2071">12697 10835 364 0,'0'0'256'0,"-2"0"23"16,2 4-36-16,0-4-55 15,0 0-23-15,0 3-37 16,1 12-19-16,6 31-40 16,-3-28-16-16,1 6-27 15,1 3-7-15,-3 9-10 16,-1 0-1-16,-2 5 1 15,3 3-2-15,-4-2 2 16,-2-1 1-16,2-10 4 16,-6-6 4-16,-3-12 12 15,-5-5 4-15,-11-8 1 16,-1-7-1-16,-4-2-5 0,4 2 1 16,4 5-4-16,7 2 4 15,8 0-5-15,4 2-7 16,14 1-4-16,7 0-6 15,20 4 10-15,5-3 15 16,7 2 18-16,5 2 4 16,-8-2-3-16,-2-2-12 15,-2-4-12-15,-7-3-5 16,2-3-24-16</inkml:trace>
</inkml:ink>
</file>

<file path=ppt/ink/ink7.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2-12-19T09:43:35.675"/>
    </inkml:context>
    <inkml:brush xml:id="br0">
      <inkml:brushProperty name="width" value="0.05292" units="cm"/>
      <inkml:brushProperty name="height" value="0.05292" units="cm"/>
      <inkml:brushProperty name="color" value="#FF0000"/>
    </inkml:brush>
  </inkml:definitions>
  <inkml:trace contextRef="#ctx0" brushRef="#br0">18332 7978 713 0,'-29'-13'294'0,"-34"-24"-150"15,3-4-13-15,6-15-8 16,1-8 1-16,-4-10-5 16,-3-7-8-16,-3-3-10 15,-3-1-12-15,8-11-27 16,3-9-13-1,9-10-24-15,8-6-5 0,13-8-5 16,6 0 13-16,13-5 25 16,10-2 11-16,25-8-6 15,13 2-14-15,38-9-23 16,18-5-13-16,22 10-5 16,9 0 0-16,20 8-1 15,-3 10-1-15,11 18-1 16,10 8 0-16,-1 24-5 15,9 11 0-15,11 14-1 16,-1 7 0-16,18 14 2 0,28 10-1 16,-29 19 0-16,26 18-1 15,-47 19-1-15,6 18 0 16,-13 11-1-16,-17 21 0 16,-3 12-1-16,-27 24-2 15,-11 7 0-15,-13 12 3 16,-11 8 0-16,-11 0 4 15,-2 5-1-15,-16 10-3 16,-11-3 1-16,-28 5 0 16,-17 0 2-16,-17-9 5 15,-11-4 3-15,-16-8 5 16,-4-12 1-16,-12-18-2 16,0-11 0-16,-2-19-3 15,-2-7 1-15,3-7-1 16,-1-2 2-16,-3-12-1 15,4-6-1-15,3-17-3 16,8-9-1-16,16-14-4 0,9-5-7 16,13-8-18-16,10-4-13 15,12-7-93-15,7-5-86 16</inkml:trace>
  <inkml:trace contextRef="#ctx0" brushRef="#br0" timeOffset="472.0601">21336 7445 1224 0,'0'-2'526'0,"2"-2"-265"15,-1 4-101-15,-2 0-76 16,-1 0-18-16,-8 27-33 15,-50 35-12-15,23-20-13 16,5 2-4-16,10-2-4 16,7-5-2-16,15-9-2 15,4-10 1-15,13-5 10 16,7-4 8-16,21 1 22 16,14 3 8-16,3 0 21 15,3 0 17-15,-2-5 3 16,-5-4 0-16,14-7-24 0,9-10-18 15,3-5-21-15,1-2-6 16,2 6-83-16,1 12-507 16</inkml:trace>
  <inkml:trace contextRef="#ctx0" brushRef="#br0" timeOffset="1356.273">23968 6038 840 0,'-6'-3'459'0,"-6"0"-55"16,-1 4-187-16,0 20-106 16,1 11-27-16,5 30-46 15,7 19-11-15,9 22-18 16,3 5-3-16,3 3-1 16,0-5 0-16,-1-15 0 15,-1-13 0-15,1-23-6 16,-6-11-18-16,-8-21-21 15,-4-9-8-15,-8-14-8 16,-7-7 12-16,-7-12 14 16,-3-9 8-16,-3-11 16 15,4 1 4-15,8 8 16 16,7 9 3-16,13 22 14 0,6 8 7 16,16 18 15-1,3 5 9-15,12 5 16 0,2-2 2 16,3-7 12-16,-3-7-6 15,-8-9-21-15,-4-4-3 16,-14-6-36-16,-2-3-5 16,0-7-123-16,5-8-127 15</inkml:trace>
  <inkml:trace contextRef="#ctx0" brushRef="#br0" timeOffset="1841.3148">24318 6619 1059 0,'8'-6'465'0,"15"-6"-245"16,2 3-64-16,19 3-68 15,7 2-27-15,3 1-22 16,4 0-8-16,-18 2-12 16,-11 1-2-16,-20 2 3 15,-10 0 1-15,-21 5-2 0,-3 1-1 16,-11 0-10-16,-2 1-7 16,9 0-10-16,5 0-5 15,9 4-6-15,7 3-1 16,7 7 2-16,1 2 0 15,4 11 3-15,4 4 4 16,1 5 6-16,-3 3 5 16,-2-2 5-16,-7-5 4 15,-9-5 5-15,0-2 1 16,-5-14 3-16,3-5 22 0,6-10 11 16,2-9 2-16,15-2 21 15,5 1-16-15,16 0-12 16,7 0-2-16,12 3-25 15,1 0-7-15,-5-2-4 16,-1 1 0-16,-13-3-142 16</inkml:trace>
  <inkml:trace contextRef="#ctx0" brushRef="#br0" timeOffset="2876.3063">14722 5873 1108 0,'-4'23'423'15,"-3"17"-305"-15,2 49-68 16,5 22-3-16,7 30-13 15,1 13-2-15,0 8-14 0,-6-4-1 16,-2-21 4-16,-3-12 0 16,1-35 1-16,2-16-2 15,-5-23-94-15,1-10-109 16</inkml:trace>
  <inkml:trace contextRef="#ctx0" brushRef="#br0" timeOffset="3220.5433">14679 5911 1136 0,'-8'0'455'0,"-11"7"-298"15,4 7-39-15,-3 17-65 16,-2 3-18-16,1 9-25 15,1 4-7-15,3-7-1 16,8 0-2-16,7-17-2 16,4-13-2-16,5-18 4 15,1-9 1-15,4-16 5 16,-2-7 3-16,2-1-3 16,-1-8-3-16,2 8-2 15,2 7 13-15,-4 9 7 16,0 13 2-16,3 16 2 15,0 10-14-15,10 20-9 0,5 5-2 16,6 10 2-16,2 0-31 16</inkml:trace>
  <inkml:trace contextRef="#ctx0" brushRef="#br0" timeOffset="3749.8562">14191 5348 659 0,'9'-7'384'15,"5"-4"-36"-15,17 0-198 16,11 3-25-16,10 5-59 15,4 4-19-15,5 5-27 16,0-1-3-16,-10 5-7 16,-10-5-1-16,-17 1 5 15,-9 1-17-15,-18-5-19 16,-7 0 0-16,-14-5-6 16,-11-4 17-16,-5 3 13 0,2-2-2 15,5 6-2-15,7 2-3 16,10 6-9-16,2 3-4 15,10 6-7-15,3 4 0 16,4 3 6-16,5 6 7 16,-3-1 12-16,3 4 7 15,-4 2 7-15,-4-3 3 16,-6 5-1-16,-5-6-1 16,-3-5 20-16,2-2 8 15,5-12 19-15,7 0 15 0,13-11 9 16,8-1 5-16,24-7-12 15,8-1-14-15,4 0-32 16,3 2-13-16,-19 5-108 16,-9 6-488-16</inkml:trace>
  <inkml:trace contextRef="#ctx0" brushRef="#br0" timeOffset="5764.2628">2096 7697 844 0,'-8'17'322'0,"-10"35"-247"16,-6 10-14-16,-5 19-41 15,3 2-8-15,4-8-4 16,10-5 0-16,7-22 4 15,2-11 2-15,4-25 15 16,3-15 25-16,11-28 37 16,4-10 8-16,2-25-2 15,-5-13-16-15,-2-15-26 16,-2-6-6-16,-2 9-15 16,2 11-12-16,0 28-11 15,-5 14-4-15,5 31-12 16,-6 10 1-16,-5 27-7 0,5 14 0 15,3 21 11-15,11 14 1 16,11 8 2-16,2-4 1 16,2-14 2-16,-6-10 0 15,-14-18 2-15,-1-9-10 16,-6-14-107-16,-4-6-71 16</inkml:trace>
  <inkml:trace contextRef="#ctx0" brushRef="#br0" timeOffset="6124.7361">2009 7949 590 0,'4'-1'269'0,"11"-1"-101"16,9 0-39-16,19 5-39 15,7 1-17-15,7 3-35 16,3-2-8-16,-2-3 2 16,-4 5-9-16,-10 6-11 15,-6 2-3-15,-14 8-3 16,-10-4-2-16,-4 7 0 15,-5 0 4-15,-5 0 5 16,1-2 3-16,-4-7 4 16,-1-2 2-16,0-10 12 15,1-5 3-15,3-13 7 16,-1-8 2-16,7-5-14 16,2-4-6-16,6 1-14 15,7 5 2-15,-2 7 4 16,2 4 1-16,-1 7 1 0,-6 6-8 15,1 9-8-15,-3 3 1 16,-2 10-1-16,-2 1 2 16,-4 6-2-16,-1 2 0 15,4 0-1-15,-1-3-68 16</inkml:trace>
  <inkml:trace contextRef="#ctx0" brushRef="#br0" timeOffset="6392.4539">3016 8152 597 0,'0'-8'368'0,"-1"-9"-23"15,2 0-89-15,-7 0-82 16,-3-1-23-16,-13-2-21 16,-5 2-21-16,-10 3-35 15,-4 8-20-15,7 9-36 16,2 6-13-16,10 5-16 15,8 2 0-15,9 3 6 16,5-3 4-16,1 4 2 16,14-2 1-16,12-7 2 15,2 4 0-15,18-8 12 16,-15-3-58-16,-3-4-170 0,-1-6-225 16</inkml:trace>
  <inkml:trace contextRef="#ctx0" brushRef="#br0" timeOffset="6502.0926">2918 7835 1119 0,'-7'-4'499'16,"-1"-5"-274"-16,7 8-105 15,7 5-107-15,11 7-62 16</inkml:trace>
  <inkml:trace contextRef="#ctx0" brushRef="#br0" timeOffset="7042.1414">3528 7957 893 0,'8'-1'372'16,"5"0"-215"-16,15 1-95 15,6 2-22-15,9-1-21 16,2 2-2-16,-8-6 2 16,-6 2 2-16,-15-5 9 15,-7-2 4-15,-9-1 2 0,-7 2-2 16,-10 3-17-16,-8 4-11 16,-9 12-15-16,1 4-6 15,2 11-2-15,7 4 0 16,15-1 4-16,5 0 3 15,14 2 2-15,8-4 0 16,16-3-5-16,1-3-9 16,9-10 1-16,0-7 2 15,4-5 7-15,3-2 12 16,-9-8 4-16,-5-2 4 0,-15-9 3 16,-7-3 3-16,-7-1 5 15,-2 0 20-15,-8 1 30 16,-3 7 14-16,-13 7 5 15,-2-1-21-15,-3 11-47 16,-1 5-22-16,6 10-25 16,4 7-3-16,14 3 3 15,8 1 7-15,13-4 12 16,8-5 22-16,-6-6 33 16,1-4 13-16,-5-8 12 15,-4-3-13-15,-3-9-50 16</inkml:trace>
  <inkml:trace contextRef="#ctx0" brushRef="#br0" timeOffset="7636.9516">4804 7814 862 0,'-16'-30'430'15,"-11"-21"-144"-15,27 1-192 16,16-2-33-16,27 17-27 0,12 12-1 16,8 22 7-16,3 9-6 15,-14 27-26-15,-12 7 1 16,-35 19 3-16,-17 11 4 16,-25 7 2-16,-4 3 0 15,-4-16-3-15,6-12-1 16,4-24 5-16,5-13 3 15,14-13 31-15,5-5 5 16,18-7-2-16,12 1-4 16,12-1-34-16,8 2-11 0,10 7-5 15,-1-1-2-15,12 0-83 16,-1 1-109-16</inkml:trace>
  <inkml:trace contextRef="#ctx0" brushRef="#br0" timeOffset="7879.6505">5508 7695 787 0,'-12'-22'393'16,"-13"-18"-136"-16,-4 11-104 16,-3 10-29-16,-11 11-54 15,3 6-24-15,4 7-26 16,8 4-11-16,21 5-1 15,10 2 3-15,20 4 2 16,9-3 1-16,13-3-2 0,-2-1-2 16,-3-5-1-16,-6-2-1 15,-12-5-19-15,3-1-38 16,-15-1-166-16</inkml:trace>
  <inkml:trace contextRef="#ctx0" brushRef="#br0" timeOffset="8031.828">5391 7830 639 0,'7'1'386'0,"12"5"-62"0,6-1-153 16,0 2-51-16,10 3-74 16,-6-1-20-16,-4 2-277 15</inkml:trace>
  <inkml:trace contextRef="#ctx0" brushRef="#br0" timeOffset="8177.43">5392 8012 1009 0,'19'0'469'16,"10"-2"-209"-16,13-1-120 15,7 3-45-15,3-1-62 16,3 3-151-16</inkml:trace>
  <inkml:trace contextRef="#ctx0" brushRef="#br0" timeOffset="8765.1662">6334 7912 790 0,'20'7'340'0,"14"8"-188"0,-4 8-27 16,-16 7-57-16,-8 2-16 15,-15 4-19-15,-4-2-6 16,-11-7-4-16,3-1-3 16,6-14-2-16,7-6 2 15,14-9 1-15,-2-12-2 16,10-13-6-16,4-2-4 16,0-1-4-16,5-4-1 15,-6 2-2-15,-2 2 0 16,-8 6 4-16,-1 13 0 0,-6 12-3 15,-3 10 1-15,-3 13-1 16,-2 3 0-16,10 10 5 16,-1-4 0-16,12-1-5 15,6 1 0-15,3-6 15 16,9 0-48-16,4-9-237 16</inkml:trace>
  <inkml:trace contextRef="#ctx0" brushRef="#br0" timeOffset="9044.247">6898 8060 890 0,'-7'5'439'15,"-4"4"-147"-15,-6 7-156 16,-2 0-32-16,-2 1-54 16,-1-2-16-16,-3-6-6 0,1-4 1 15,-1-9-1-15,3-7-1 16,3-11-8-16,4-2-5 15,6-4-9-15,3-1-6 16,15 6-6-16,5 4 2 16,12 6 3-16,8 14 4 15,3 12 4-15,1 3 1 16,-5 10-1-16,-6-2 0 16,-9 1-1-16,-2-1 0 15,-3-5-113-15,4-2-147 0</inkml:trace>
  <inkml:trace contextRef="#ctx0" brushRef="#br0" timeOffset="9248.9602">6991 7994 1245 0,'1'2'504'0,"1"3"-324"16,2 2-68-16,8 9-72 15,-2 2-4-15,6 5-1 16,-2-2-3-16,-1-2-5 15,1-6-3-15,1-6-3 16,1-5 6-16,-4-9 12 16,-3-3-2-16,3-8-4 15,0 3-33-15,3-3-204 16</inkml:trace>
  <inkml:trace contextRef="#ctx0" brushRef="#br0" timeOffset="9555.3295">7517 8127 530 0,'2'-6'310'16,"3"-6"-18"-16,-5-2-44 0,-6 2-51 15,-2 0-17-15,-14-4-38 16,-2 1-23-16,-1 0-49 15,-6-1-21-15,3 13-37 16,4 5-20-16,-1 8-14 16,6 9-3-16,13 6 8 15,3 2 6-15,11-1 13 16,9 1 5-16,5-6 4 16,1-4 0-16,3-6 0 15,1-4 1-15,-3-10-2 16,2-5-46-16,-5-10-270 15</inkml:trace>
  <inkml:trace contextRef="#ctx0" brushRef="#br0" timeOffset="9649.341">7478 7843 744 0,'-4'-16'410'0,"-6"-12"-95"16,9 17-209-16,1 8-57 16,7 15-218-16</inkml:trace>
  <inkml:trace contextRef="#ctx0" brushRef="#br0" timeOffset="9853.3279">7555 8047 876 0,'7'1'487'0,"5"6"-67"0,9 3-272 16,4 3-51-16,5 6-61 16,-2-1-15-16,-3-3-10 15,-3 1-1-15,-7-8 5 16,-2-3 3-16,0-7 5 15,2-4 2-15,-1-8-3 16,0-5-1-16,-2 6-80 16,-1-8-143-16</inkml:trace>
  <inkml:trace contextRef="#ctx0" brushRef="#br0" timeOffset="10231.1882">8232 8068 1136 0,'-9'7'496'0,"-8"5"-245"15,-4 3-119-15,-9 1-29 16,-3-1-40-16,-1-2-23 16,1-2-20-16,5-5-1 15,-4-6-8-15,5-3-8 16,1-10-10-16,6-3-7 15,12-3-11-15,-2-3-3 16,12 6-14-16,7 2-3 16,10 7 0-16,9 7 4 15,5 7 9-15,2 5 4 16,-6 9 13-16,3-1 6 0,-1 3 11 16,-1 0 4-16,4-6 2 15,-10-2 3-15,-4-8 2 16,-2-5 25-16,-5-3 10 15,-2-3-2-15,-4-2-4 16,-5 0-25-16,0 1-31 16,-2 2-45-16,0 3-433 15</inkml:trace>
  <inkml:trace contextRef="#ctx0" brushRef="#br0" timeOffset="11253.7409">8985 7595 1079 0,'-4'-8'498'16,"0"-5"-252"-16,0 8-67 0,-2 21-114 15,3 14-42-15,-3 31-23 16,4 15 2-16,2 24 2 16,0 3 1-16,1-8-62 15,-1-8-107-15</inkml:trace>
  <inkml:trace contextRef="#ctx0" brushRef="#br0" timeOffset="11663.3139">9354 7567 1079 0,'6'-4'450'0,"-3"-2"-283"16,-3 8-60-16,-14 17-72 16,-13 6-21-16,-13 10-6 15,-11 5-2-15,-7 5-1 0,3 5-1 16,13 0-4-16,9 0 0 15,20-5 0-15,8-5-1 16,11-5 0-16,5-2 1 16,17-6 2-16,4-4 0 15,15-1 0-15,8-5 1 16,0-4-3-16,5-2 0 16,-5-11 3-16,-3-3 2 15,-6-8 3-15,-9-1 2 0,-14-3 2 16,-9-3 3-16,-13 1 1 15,-8-1-4-15,-4 7-5 16,-2 10-2-16,0 7-3 16,3 9 1-16,4 8 0 15,2 1-1-15,3 4-1 16,3-3 2-16,4-2 1 16,-1-4 0-16,3-7-42 15,1-2-87-15</inkml:trace>
  <inkml:trace contextRef="#ctx0" brushRef="#br0" timeOffset="11785.556">9545 7725 1055 0,'-2'-7'422'0,"-4"-6"-276"16,6 10-121-16,6 6-63 15</inkml:trace>
  <inkml:trace contextRef="#ctx0" brushRef="#br0" timeOffset="12023.6879">9691 8045 845 0,'10'16'382'16,"8"13"-165"-16,2 1-44 0,-3-4-63 15,-4-5-12-15,-6-6-18 16,-4-8-9-16,-1-7 31 15,1-1-1-15,-1-11-12 16,-2-4-3-16,0-8-43 16,2-6-8-16,5-2-17 15,5 2-6-15,11-3-15 16,4 6-5-16,11 13-32 16,3 5-72-16</inkml:trace>
  <inkml:trace contextRef="#ctx0" brushRef="#br0" timeOffset="12352.4704">10313 8047 767 0,'-11'-14'381'16,"-11"-11"-127"-16,-2-1-56 15,-2 10-90-15,-4 8-40 0,-4 14-42 16,2 8-12-16,4 8 0 16,8 4 5-16,12 3-4 15,8 5 2-15,13-5 1 16,9 0 1-16,12-3 2 15,1-6 0-15,6-8-2 16,-2-3-2-16,-4-10-41 16,0-4-102-16</inkml:trace>
  <inkml:trace contextRef="#ctx0" brushRef="#br0" timeOffset="12801.2599">10387 7678 900 0,'3'-5'401'0,"4"-4"-193"0,1 4-47 16,-5 3-77-16,-1 0-25 16,-2 2-35-16,-2 0-6 15,1 0-4-15,0 0 0 16,0 0-6-16,0 0-2 15,0 0-9-15,0 0-3 16,-4 9-7-16,-1 12-2 16,2 45 0-16,8-14 2 15,8 17 7-15,-3 6 3 0,1-4 3 16,-2-9 1-16,-5-15 2 16,-1-11 3-16,-2-10 2 15,-1-8 2-15,0-10 38 16,-2-4 14-16,3-11 12 15,3-3 1-15,2-7-37 16,2-5-14-16,7 6-21 16,1-3-5-16,0 8-15 15,0 9-3-15,1 5 5 16,-1 11 3-16,-2 6 9 16,3 4 3-16,-6 0 0 15,0 1 1-15,0-7-66 16,-1-5-103-16</inkml:trace>
  <inkml:trace contextRef="#ctx0" brushRef="#br0" timeOffset="13177.331">10655 7648 998 0,'1'-3'432'0,"2"6"-260"16,-1 10-61-16,5 19-87 15,3 15-18-15,7 27 3 16,0 6 2-16,-5 2 3 16,0-6-2-16,-10-22 2 15,4-8 0-15,-6-15 3 16,-4-6 2-16,3-12 13 15,-2-5 16-15,3-11 9 16,0-5 0-16,8-8-18 16,2-3-17-16,6 1-22 15,3 0-6-15,2 7-10 16,1 5-1-16,-1 6 2 16,2 6 2-16,-5 4 7 15,-3 1 19-15,-1 6-133 16,-4-1-156-16</inkml:trace>
  <inkml:trace contextRef="#ctx0" brushRef="#br0" timeOffset="13425.8575">11112 8175 707 0,'-3'-7'423'0,"-1"-2"-66"15,-4-5-163-15,0 2-55 16,1 6-86-16,0 2-25 15,3 6-41-15,2 6-9 0,1 6 12 16,1-1 9-16,7 2 32 16,4-1 24-16,4-5 42 15,3-2-1-15,-3-7 35 16,1-1-11-16,-6-8-39 16,-3-4 1-16,-2-1-52 15,-5 0-67-15,0 4-205 16</inkml:trace>
  <inkml:trace contextRef="#ctx0" brushRef="#br0" timeOffset="13676.2635">11332 8241 710 0,'14'-1'442'16,"8"-3"-38"-16,0-5-193 15,-3-4-54-15,-9-5-55 0,0 0-13 16,-11-8-22-16,-8-5-7 16,-7-11-25-16,-6-14-10 15,-2-31-2-15,9-7-4 16,4-3-10-16,8 11-8 16,16 35-17-16,3 13-8 15,13 19-21-15,2 7-55 16,6 12-296-16</inkml:trace>
  <inkml:trace contextRef="#ctx0" brushRef="#br0" timeOffset="13871.5864">11322 8115 964 0,'8'0'393'0,"15"0"-255"16,4 5-52-16,11-4-57 16,2 5-9-16,-1-2-99 15,-4 1-132-15</inkml:trace>
  <inkml:trace contextRef="#ctx0" brushRef="#br0" timeOffset="14103.367">11647 8298 783 0,'9'0'494'0,"4"-3"-46"15,-2-12-167-15,-4-5-58 16,-5-6-78-16,-1-5-32 16,-5-7-44-16,-3-4-13 15,-3-16-28-15,5-7-9 16,5-16-30-16,11 5-16 15,7 15-34-15,1 16-14 0,6 28-24 16,-6 4-14-16,6 12-46 16,-1 1-63-16</inkml:trace>
  <inkml:trace contextRef="#ctx0" brushRef="#br0" timeOffset="14258.5286">11690 8083 1209 0,'15'1'499'0,"15"1"-311"15,0-1-61-15,3-1-98 16,-3-2-136-16</inkml:trace>
  <inkml:trace contextRef="#ctx0" brushRef="#br0" timeOffset="14822.3092">12652 8032 753 0,'-13'-7'337'0,"-12"-4"-145"0,-5 4-57 16,-5 8-75-16,3 8-19 15,6 11-41-15,1 6-5 16,14 8 8-16,5 1 15 16,13-2 44-16,8-3 24 15,11-11 35-15,7-2 11 16,6-8-6-16,-3-5-4 16,-5-5-24-16,-4-6-14 15,-12-6-25-15,-7-2-18 16,-6-1-26-16,-7 2-25 0,-6 2-130 15,1 1-102-15</inkml:trace>
  <inkml:trace contextRef="#ctx0" brushRef="#br0" timeOffset="15008.8609">12715 8064 686 0,'7'-2'425'0,"17"2"16"15,6-3-224-15,19 1-100 16,0 2-36-16,4-4-44 16,0 3-12-16,-11-4-26 15,-3 2-49-15,-17-1-157 16,-7 1-172-16</inkml:trace>
  <inkml:trace contextRef="#ctx0" brushRef="#br0" timeOffset="15148.4926">13030 8101 858 0,'-3'7'391'16,"-3"10"-181"-16,2 2-52 15,4 2-79-15,3 1-28 0,2 1-32 16,4 1-32-16,2 1-195 16</inkml:trace>
  <inkml:trace contextRef="#ctx0" brushRef="#br0" timeOffset="15410.3315">13375 8252 402 0,'4'-8'321'0,"1"-11"77"16,-5-3-79-16,-8 1-91 16,-8-2-36-16,-8-1-65 15,-1 2-30-15,-3 3-46 16,2 4-19-16,1 11-32 15,3 4-11-15,3 8-5 16,4 2 3-16,12 12 13 16,1-2 5-16,9 0 11 15,5 5 18-15,8-12 30 0,11-1 8 16,6-6 5-16,2-6-18 16,-4-6-28-16,-8-3 13 15,-10-3 359-15</inkml:trace>
  <inkml:trace contextRef="#ctx0" brushRef="#br0" timeOffset="16124.6789">1833 8776 668 0,'3'2'295'15,"4"8"-118"-15,11 28-115 16,1 13-28-16,4 26 14 15,-5 5 1-15,-10 3-4 0,-3 0-11 16,-8 0-13-16,0-5-4 16,-1-14 1-16,4-8 3 15,-1-23-63-15,-1-8-197 16</inkml:trace>
  <inkml:trace contextRef="#ctx0" brushRef="#br0" timeOffset="16490.1669">1980 9121 873 0,'24'-3'335'15,"13"-7"-225"-15,8 3-93 16,2 6-5-16,-1-2-34 16,7 3-52-16,-11-1-29 15,2-2 0-15,-12-7 29 16,-4-1 52-16,-8 1 59 15,-9-4 25-15,-11 0 25 16,-6-2 6-16,-14 1-10 16,-3 3-14-16,-4 10-13 15,-2 3-7-15,2 8-26 16,4 5-15-16,4 5-20 16,6 2-7-16,9 0-2 15,9 1 0-15,17-6 22 16,2-3 22-16,10-7 41 15,1-3 19-15,-7-4 15 0,-3-5-9 16,-10-3-18-16,-9-5-12 16,-9-4-32-16,-4 2-49 15,-8-3-293-15</inkml:trace>
  <inkml:trace contextRef="#ctx0" brushRef="#br0" timeOffset="16742.6477">2517 9012 539 0,'0'-1'340'0,"0"4"21"15,7 9-171-15,-2 3-87 16,4 10-25-16,-2 1-37 16,0-1-14-16,0-1-14 15,-6-7-1-15,6-4 36 16,-3-5 19-16,7-8 47 15,5-3 13-15,2-10-23 16,4-2-13-16,-5-9-43 16,1 1-13-16,-6-5 3 15,0 2-64-15,1 4-189 16</inkml:trace>
  <inkml:trace contextRef="#ctx0" brushRef="#br0" timeOffset="17083.6064">3073 9043 759 0,'-3'-1'379'0,"-12"-7"-128"16,0-1-50-16,-4 3-78 15,-4 0-34-15,-5 7-45 16,0 6-16-16,0 4-18 16,1 4-1-16,10 2 5 15,6 1-1-15,13 3 6 16,7-5 3-16,9-1 30 16,6-2 12-16,5-6 16 15,2-3 2-15,-3-6-26 16,-3-4-11-16,-5-4-19 15,-3 0-9-15,-2-3-161 16,-2-3-181-16</inkml:trace>
  <inkml:trace contextRef="#ctx0" brushRef="#br0" timeOffset="17389.3654">3176 9109 651 0,'11'7'371'0,"6"1"-71"16,0 1-124-16,0-1-42 16,-2-6-57-16,-9 4-19 15,-3-4-12-15,-3 0 0 16,-6-4-3-16,5 1-3 0,0 0-13 16,0-5-6-1,-1-19-10-15,4-29-5 0,8 26-9 16,4 6-7-16,8 4-9 15,2 6 5 1,1 10 9-16,1 5 5 0,-4 16 9 16,-4 2 1-16,-6 3-4 15,-3 2 1-15,-9 2-4 16,1 0 22-16,3-2-165 16</inkml:trace>
  <inkml:trace contextRef="#ctx0" brushRef="#br0" timeOffset="17743.402">3873 9081 897 0,'-4'6'413'16,"-12"5"-170"-16,-3 2-41 15,-8 3-69-15,-2-1-39 16,2-1-60-16,-2-4-8 16,5-5-2-16,-3-5 0 15,5-5 0-15,3-3-3 0,5-2-6 16,1-3-2-16,6-2-8 16,6 2-8-16,9-4-6 15,10 2 0-15,11 5 10 16,5 4 8-16,-1 9 9 15,-1 5 0-15,-4 8-1 16,-5 1-1-16,-6 6-4 16,-5 4-3-16,-4-2-10 15,-1 2-66-15</inkml:trace>
  <inkml:trace contextRef="#ctx0" brushRef="#br0" timeOffset="17896.5067">3718 8818 1421 0,'1'-9'531'0,"5"-8"-419"0,1 8-79 16,17 12-77-16,2 7-100 16</inkml:trace>
  <inkml:trace contextRef="#ctx0" brushRef="#br0" timeOffset="18385.8218">4003 9048 926 0,'8'-3'461'0,"4"0"-179"0,12 1-127 15,7 2-39-15,7 1-66 16,1 0-14-16,-5 4-15 16,-7-4-4-16,-10-1-5 15,-16 2-1-15,2-2 1 16,-3 0-2-16,-1 0-4 16,0 0-3-16,-3 0-8 15,-21 7-3-15,-28 11-3 16,32-4-1-16,9 6-1 15,1-5 1-15,11 6 3 16,7-3 4-16,7-5 10 16,7 2 6-16,3-8 9 15,-1-3 3-15,3-5 4 0,1-4-1 16,-1-5-6-16,-1-5-3 16,-3-1-4-16,-3-3-1 15,-4-1-3-15,-2 1-4 16,-6 0-6-16,-3 4-5 15,-1 8-12-15,-3 3-4 16,-1 9-2-16,-1 6 3 16,1 4 13-16,6 5 8 15,4 4 3-15,3-2 1 0,3 2-1 16,-6-2-201-16</inkml:trace>
  <inkml:trace contextRef="#ctx0" brushRef="#br0" timeOffset="19153.423">5473 8693 669 0,'0'-5'381'0,"-6"-3"-50"0,0 7-217 15,2 4-41-15,-1 16-52 16,8 12-12-16,3 24 1 16,-2 11 1-16,6 10 1 15,-6-3 1-15,4-9 0 16,-4-11 0-16,-5-14-1 15,1-3-1-15,-3-13 2 16,2-6 2-16,1-8 6 16,1-6 8-16,5-9 6 15,3-6-3-15,7-8-7 16,-1-4-14-16,8 2-13 16,2 5-3-16,9 6-9 15,4 7 4-15,-1 7 10 16,-2 6 1-16,-9 10 10 15,-7 3 0-15,-15 2-3 16,-9-1 1-16,-13 0 2 0,-4-1 1 16,-16-4 2-16,-4-3 1 15,-1-10-2-15,-5-4-4 16,16-8-38-16,8-1-24 16,17-1-64-16,6 0-53 15</inkml:trace>
  <inkml:trace contextRef="#ctx0" brushRef="#br0" timeOffset="19708.6441">6293 9110 724 0,'-8'-2'344'16,"-12"-3"-119"-16,-6 2-38 0,-13 1-70 15,1 2-29-15,2 7-57 16,3 5-19-16,9 5-9 16,3 2 3-16,10 5 20 15,5 2 6-15,11 3 14 16,8 2 19-16,12-2 14 16,3-1 11-16,11-7-3 15,-1-8-18-15,4-8-23 16,-1-5-12-16,-8-6-11 15,-5-2-2-15,-17-2-30 16,-2 1-69-16</inkml:trace>
  <inkml:trace contextRef="#ctx0" brushRef="#br0" timeOffset="20702.167">6769 9241 437 0,'6'-2'303'0,"1"-4"25"15,2 2-73-15,-4-2-81 16,2-1-31-16,-4-1-37 15,-3 1-10-15,-5-4-14 16,-9-4-7-16,-4 0-22 16,-11-4-10-16,-8 1-20 15,-1 4-13-15,-6 6-17 16,4 8-7-16,6 11-9 16,5 5-2-16,11 9 3 15,7 0 0-15,11 5 5 16,8-1 3-16,14-3 6 15,2-4 3-15,12-10 5 16,2-4 4-16,0-13 6 16,2-4 2-16,-3-12 1 15,-1-3 0-15,-6-9-3 16,0-4-2-16,-11-11-3 0,-4-3 0 16,-7-21 1-16,-8-11 4 15,-8-3 2-15,-1 3-4 16,-4 31-5-16,-2 17-5 15,5 29-14-15,-5 10-1 16,3 19-1-16,8 15 3 16,3 21 10-16,2 11 2 15,9 11 3-15,1-2 0 16,1-7 1-16,1-10 1 0,-6-11 1 16,-3-7 1-16,-2-12 1 15,2-1 1-15,0-13 1 16,-1-1 1-16,2-8 1 15,-5-6-5-15,1-4-138 16</inkml:trace>
  <inkml:trace contextRef="#ctx0" brushRef="#br0" timeOffset="21520.5916">7349 9297 403 0,'7'-4'289'0,"4"-3"18"15,3-1-66-15,-7-4-80 16,1-3-18-16,-5-2-13 0,-3-3-9 16,0-1-24-16,-11-2-18 15,-5-1-35-15,-3 5-13 16,-5 4-29-16,-5 6-7 16,-4 9-13-16,-2 5-2 15,4 8-1-15,3 5 1 16,8 8 1-16,6 2 0 15,9 3 6-15,3 3 2 16,15-6 6-16,3-3 2 0,8-8 4 16,8-8 3-16,-3-9 4 15,0-7 2-15,-5-10 1 16,-1-2-1-16,-3-2-2 16,-5-4 0-16,-4 5 0 15,-5 0-1-15,-6 8-4 16,0 4-3-16,-5 6 1 15,4 3 2-15,1 5 10 16,0-6 6-16,0 0 12 16,4 17 0-16,13 34-1 15,-7-31-4-15,10 0-11 16,-4-4-4-16,4-2-76 16,1-2-51-16</inkml:trace>
  <inkml:trace contextRef="#ctx0" brushRef="#br0" timeOffset="22283.2662">7699 8755 876 0,'1'-2'392'15,"2"-1"-214"-15,-2 4-42 16,-1-1-77-16,0 22-25 16,8 62-7-16,-1-19 0 15,2 7 10-15,3-4 1 0,-2-6-5 16,-3-5-5-1,0-9-11-15,0-4-1 0,-6-18 1 16,2-6 1-16,-3-16 13 16,-4-6 4-16,1-14 0 15,2-4-1-15,4-10-21 16,7-4-13-16,8 3-18 16,0 2-6-16,12 14-6 15,-3 5 1-15,4 10 9 16,6 6 4-16,-4 8 9 15,-1 10 4-15,-14 5 9 16,-10 0 1-16,-21 2 2 16,-14-1 1-16,-12 1-1 15,-4-4 1-15,2-11 1 16,4-5 2-16,9-11 0 16,3-3-15-16,14-2-73 15,11-3-68-15</inkml:trace>
  <inkml:trace contextRef="#ctx0" brushRef="#br0" timeOffset="22742.3906">8485 9125 759 0,'0'-6'486'0,"3"-2"-4"0,0 0-202 15,4 8-152-15,0 5-59 16,1-2-51-16,-2 3-9 16,0 1-109-16,1-1-117 15</inkml:trace>
  <inkml:trace contextRef="#ctx0" brushRef="#br0" timeOffset="22912.7626">8468 9304 1431 0,'1'2'639'0,"-1"1"-322"16,3 1-53-16,-3-4-92 16,0 0-48-16,0 0-52 15,0 0-4-15</inkml:trace>
  <inkml:trace contextRef="#ctx0" brushRef="#br0" timeOffset="24325.77">2975 10153 348 0,'9'0'240'0,"9"1"40"16,-8-1-5-16,-13 2-23 15,-2-2-28-15,-9 0-66 16,-7 3-44-16,-14-3-58 15,-11 2-17-15,-22-2-19 16,-7-1-5-16,-1 1-2 16,-3-4-2-16,0 0-5 15,3 4-1-15,0 1-6 16,7 4-2-16,22 4-5 16,7-2-3-16,22 0-10 15,15 3-6-15,15 1-2 16,17 4 1-16,24 4 9 15,8-3 8-15,19 11 12 16,-3 2 5-16,4 8 6 0,-8 6-2 16,-22 5-6-16,-14-2-3 15,-39 6-1-15,-25 0 0 16,-29 4 2-16,-13 3 0 16,-28 2 2-16,-2 6 0 15,-4-1-2-15,10 0 1 16,29-8-2-16,11-9 1 15,26-17 14-15,8-6 5 16,27-5 28-16,15-7 12 0,44-3 9 16,25-6-1-16,44-5 12 15,23-3 4-15,24 0-5 16,-2 2 1-16,-2 0-35 16,-9 1-16-16,-43-1-14 15,-17 1-5-15,-44 2-3 16,-24-1-5-16,-26 5-14 15,-13-4-55-15,-12 8-64 16</inkml:trace>
  <inkml:trace contextRef="#ctx0" brushRef="#br0" timeOffset="25404.2499">1771 11412 894 0,'-1'-4'430'0,"-2"-7"-188"16,3 15-137-16,2 11-31 15,4 15-66-15,-1 12-4 16,3 9-2-16,-1-3 0 15,-4 0 2-15,-2-9 3 16,-1-8 4-16,-1-4 4 16,-2-16 15-16,0-5 7 15,-1-11 4-15,2-6-3 16,2-10-17-16,5-4-9 0,9-4-17 16,3 2-6-16,8 8-7 15,5 3-4 1,5 16 1-16,-1 3 4 0,-2 12 0 15,-13 3 4-15,-11 4 6 16,-8 0 3-16,-21 0 7 16,-3-1 5-16,-14-6 5 15,-3-6 2-15,5-7-13 16,7-3-28-16,16-6-107 16,10 0-80-16,16-2-197 15</inkml:trace>
  <inkml:trace contextRef="#ctx0" brushRef="#br0" timeOffset="25681.5536">2331 11647 694 0,'-5'-3'369'16,"-9"-6"-79"-16,-5-3-69 15,-9 8-87-15,-4 0-32 16,-3 3-54-16,-3 8-19 16,8 7-23-16,3 1-2 15,14 9 0-15,8 0 1 16,15 4 9-16,11-2 5 0,16-1 7 16,7-4 1-16,2-4-3 15,-1-2-6 1,-6-7-44-16,-3-4-60 0</inkml:trace>
  <inkml:trace contextRef="#ctx0" brushRef="#br0" timeOffset="26271.2971">2629 11788 677 0,'0'-7'356'16,"1"-3"-79"-16,-3-3-55 16,-9-1-66-16,1 0-22 15,-8-3-44-15,-7-2-19 0,1 2-36 16,0 6-24-16,0 10-30 16,4 6-8-16,0 12-6 15,8 1 3-15,12 7 7 16,2 2 4-16,12 1 9 15,6-2 3-15,4-7 10 16,3-8 6-16,-4-11 9 16,4-7 8-16,-3-12 12 15,0-6 1-15,4-9-2 16,-7-2-6-16,-4-5-12 16,-5 1-2-16,-12-7-5 15,-3-1 0-15,-6-8-5 16,-2-1-3-16,3 16-9 15,1 9-7-15,7 24-22 16,0 11-6-16,1 16 5 16,1 9 8-16,2 14 23 15,-1 5 10-15,5 3 6 0,2 1-3 16,2 1 0-16,-2-2 11 16,4-1-145-16</inkml:trace>
  <inkml:trace contextRef="#ctx0" brushRef="#br0" timeOffset="26671.5508">3069 11817 723 0,'-4'-7'357'0,"-6"-6"-108"15,4-1-40-15,-6-2-63 16,0 2-22-16,-6 2-51 16,-6 0-24-16,-3 9-36 15,2 3-14-15,2 4-13 16,6 7-5-16,3 0-6 16,5 8 1-16,9 4 5 15,8-1 7-15,13 2 14 16,4-8 6-16,2-9 7 15,-1-5 3-15,-2-7 1 0,-1-7 0 16,-5-5-1-16,2-2-2 16,-7 2-6-16,-2 2-3 15,-5 8-11-15,-3 5-7 16,-3 5-3-16,-4 4-1 16,6 6 8-16,0 1 15 15,10 1-133-15,4-1-206 16</inkml:trace>
  <inkml:trace contextRef="#ctx0" brushRef="#br0" timeOffset="27061.1627">3203 11408 942 0,'0'0'441'16,"0"-2"-205"-16,1 17-115 15,0 9-48-15,4 15-47 16,1 8 1-16,2 3 0 16,0 3 3-16,-2 0-3 15,1-3-5-15,-3-2-7 16,1-7 0-16,-2-16 4 16,1-6 1-16,-3-16 12 15,1-5 2-15,4-15 1 16,2-6-4-16,10-4-17 15,2 2-9-15,6 4-10 0,3 7-5 16,-1 5-2-16,-1 8-2 16,-7 8 3-16,-6 3 2 15,-10 6 2-15,-3 3 4 16,-8 0 3-16,-8 3 0 16,-11 0 6-16,-10-3 0 15,-14-11 5-15,2-5 7 16,-1-11-87-16,11-1-119 15</inkml:trace>
  <inkml:trace contextRef="#ctx0" brushRef="#br0" timeOffset="27843.4466">4184 10536 578 0,'1'-3'377'0,"2"-4"-32"0,-8 8-163 16,-3 12-49-16,-8 14-87 16,-8 4-25-16,-4 19-10 15,-2 2 2-15,5 7-2 16,4 5 0-16,6-6 1 16,7-6 0-16,2-21 5 15,2-9 3-15,6-20 20 16,2-8 4-16,7-21 3 15,2-11-2-15,7-18-18 16,1-5-3-16,4-7-6 16,-2 0-2-16,-3 1-7 15,1 5-4-15,-8 12-8 16,0 10-3-16,-6 23-3 16,-6 7-8-16,-1 21-4 15,0 8 0-15,7 19-1 16,3 11 9-16,14 5 8 15,5 4 2-15,10 1 3 0,3-1 2 16,1 10 1-16,-5-2 1 16,-14-11 1-16,-8-7 0 15,-15-21 2-15,-3-8 2 16,-13-8 4-16,-9-6 1 16,-20-9-2-16,-12 1-1 15,-14-4-5-15,1 0 0 16,8 0-1-16,7-4 0 0,26-1-2 15,10 0-9-15,11-3-52 16,17 3-55-16,9-4-253 16</inkml:trace>
  <inkml:trace contextRef="#ctx0" brushRef="#br0" timeOffset="28218.3444">4498 10527 891 0,'0'-14'420'0,"0"-8"-153"0,-3 6-61 16,7 22-95-16,-1 11-35 15,9 18-66-15,6 8 2 16,9 12 3-16,5 3 1 15,1 12-1-15,0 3-3 16,-7-2-2-16,-3-9 1 16,-5-22 1-16,-3-10 3 15,-2-19 48-15,0-8 18 16,1-11 23-16,3-13 8 16,4-14-35-16,-3-16-13 15,0-23-19-15,-4 0-10 0,-6 0-16 16,2 11-7-16,-4 19-12 15,-2 11-5-15,0 13-68 16,-2 6-83-16,-1 14-520 16</inkml:trace>
  <inkml:trace contextRef="#ctx0" brushRef="#br0" timeOffset="28518.9984">5211 10755 819 0,'18'-1'413'16,"23"0"-130"-16,9 1-70 16,6 4-93-16,2 2-44 15,-6 1-49-15,-4 2-11 0,-9-3-52 16,-6-1-64-16</inkml:trace>
  <inkml:trace contextRef="#ctx0" brushRef="#br0" timeOffset="28713.752">5282 10927 931 0,'20'4'424'0,"23"7"-200"16,3 0-57-16,0 2-85 15,-2 1-31-15,4 0-39 16,0-3-60-16</inkml:trace>
  <inkml:trace contextRef="#ctx0" brushRef="#br0" timeOffset="29111.6332">6230 10646 640 0,'-5'-13'369'0,"-14"-18"-59"16,-2 1-85-16,-4 8-122 15,-5 0-39-15,-3 16-60 16,-5 5-12-16,2 16-22 15,0 9-5-15,6 9 2 16,7 8 3-16,6 10 12 16,6 3 14-16,13 14 23 15,5-1 14-15,17-8 50 16,11-10 8-16,24-18 3 16,13-8 3-16,8-18-10 15,-1-7 16-15,-15-21 23 16,-13-12 0-16,-22-16-24 15,-12-7-28-15,-20-12-39 16,-9-3-15-16,-21 1-19 16,-11 3-5-16,-11 17-80 15,-3 11-68-15</inkml:trace>
  <inkml:trace contextRef="#ctx0" brushRef="#br0" timeOffset="29403.7362">6290 10633 944 0,'-3'2'453'0,"-12"9"-160"16,-4 6-68-16,-10 14-51 16,-11 2-20-16,-14 12-20 15,0 7-32-15,1 8-38 16,8 0-17-16,15-4 3 16,6-3-116-16</inkml:trace>
  <inkml:trace contextRef="#ctx0" brushRef="#br0" timeOffset="32010.1796">6974 10763 792 0,'1'-1'364'16,"13"-1"-140"-16,9-1-47 15,26 3-32-15,14 5-23 16,22 0-40-16,3 3-19 0,2 1-29 16,-7-2-8-1,-23 0-27-15,3-3-37 16,-16-4-138-16,-7-1-129 0</inkml:trace>
  <inkml:trace contextRef="#ctx0" brushRef="#br0" timeOffset="32264.89">7122 10875 776 0,'11'-2'372'15,"10"2"-145"-15,19 0-78 0,9 1-19 16,11 2-40-16,3-3-22 16,4-1-32-16,2 0-8 15,-6-1-9-15,-1 1-11 16,-19 1-89-16,-9 2-84 16</inkml:trace>
  <inkml:trace contextRef="#ctx0" brushRef="#br0" timeOffset="32481.4696">7616 10697 785 0,'14'2'361'0,"16"5"-151"16,6 3-47-16,4 11-44 15,-2-1-14-15,-8 6-28 16,-8-1-20-16,-19 1-35 15,-4 1-4-15,-19-3-4 16,-8 3 1-16,-10-2-86 16,-6-3-107-16</inkml:trace>
  <inkml:trace contextRef="#ctx0" brushRef="#br0" timeOffset="32841.1403">7124 10677 430 0,'-8'-3'263'0,"-14"0"2"15,-3 2-45-15,-4 8-70 16,2 3-12-16,5 5-29 16,8 6 0-16,12 6-9 15,3 3 13-15,20 5 19 16,1-3-5-16,10-1-17 15,7-5-22-15,-4-9-34 16,-3-7-101-16</inkml:trace>
  <inkml:trace contextRef="#ctx0" brushRef="#br0" timeOffset="36437.4647">8633 10489 558 0,'-3'-4'328'0,"-6"0"-58"0,-1 9-130 15,-4 9-51-15,-9 19-52 16,-2 6-9-16,-9 14-17 15,2 6-2-15,4 5-2 16,4 0 0-16,10-7 4 16,8-11 1-16,6-16 5 15,2-11 8-15,8-19 14 16,1-11 3-16,7-19 1 16,5-6-5-16,2-14-13 15,2-2-5-15,-3-4-5 16,-2-4-2-16,0-1-4 15,0 1-3-15,-1 10-6 16,-2 7-2-16,-8 19-3 16,-4 6 0-16,-6 11-5 15,-1 6-4-15,-1 11-11 16,2 8-1-16,7 16 5 16,7 7 3-16,9 8 14 15,1 4 4-15,8 3 6 0,0 2 2 16,-1 4 4-16,-2-3 1 15,-3-7 3-15,-5-4 1 16,-12-14-1-16,-6-9 1 16,-15-9 4-16,-8-7 1 15,-16-6 4-15,-8-2-2 16,-21-8-6-16,-7-2-3 16,-4-6-5-16,6 1-3 15,22 5-6-15,10 3-3 0,24 6-33 16,12-1-29-16,20 2-132 15</inkml:trace>
  <inkml:trace contextRef="#ctx0" brushRef="#br0" timeOffset="37197.2676">8972 10536 863 0,'2'-9'398'15,"-1"-11"-179"-15,9 20-119 0,1 9-34 16,10 20-49-16,5 10-16 16,14 17 3-16,2 4 5 15,-3 9-1-15,-2 2 1 16,-11-7 3-16,-3-9-4 15,-6-25 52-15,-4-11 17 16,-4-19 50-16,3-6 19 16,-4-16-32-16,2-3-7 0,0-19-26 15,-4-10-6 1,4-17-10-16,2-7-9 0,4-6-27 16,3-2-11-16,-3 11-16 15,-1 10-5-15,-3 28-43 16,-1 15-57-16,-7 29-126 15,-2 11-102-15</inkml:trace>
  <inkml:trace contextRef="#ctx0" brushRef="#br0" timeOffset="37830.735">9507 10911 468 0,'0'-8'311'16,"0"-5"-7"-16,-2 11-137 15,0 5-49-15,0 16-56 16,-1 6-27-16,2 8 6 16,1 5 3-16,0-1 3 15,2-1 8-15,1-13-16 16,0-2-7-16,-1-8-3 16,0-10 7-16,-1-2 12 15,2-4 2-15,-3 2-2 16,0-1-9-16,4-8-18 15,22-37-9-15,-11 28-12 0,1 4-5 16,5 5-12-16,3 10-4 16,1 8 3-16,4 6 2 15,-3 3 11-15,-1 3 4 16,-10-2 2-16,-8-3 2 16,-17-1 3-16,-7-6 0 15,-14-2 4-15,-5-2 0 16,3-5 0-16,3 0-1 15,15-3-35-15,6-1-60 16,13 3-167-16</inkml:trace>
  <inkml:trace contextRef="#ctx0" brushRef="#br0" timeOffset="38394.5213">10040 11110 342 0,'0'-2'219'0,"-3"-2"-14"0,-5-1-70 16,-8 1-23-16,-8 1-18 15,-5 3-10-15,-4 2-20 16,-2 4-14-16,4 4-25 16,8 3-9-16,12 3 5 15,9 0 5-15,15 3 34 16,5-2 21-16,13 0 35 15,6 0 9-15,2-6-17 16,-1-2-19-16,-5-4-27 16,-8-5-1-16,-9-4 6 15,-4-3-1-15,-11-1-13 16,-1-1-15-16,-2 4-60 16,-3 2-62-16</inkml:trace>
  <inkml:trace contextRef="#ctx0" brushRef="#br0" timeOffset="40273.8365">10821 10629 630 0,'-4'-9'367'0,"1"-1"-25"16,-1 3-132-16,-1 9-114 15,3 10-33-15,-1 17-52 16,3 6-11-16,0 21 1 0,3 7 2 16,-3 7 4-16,2 0 3 15,3-17 10-15,-2-11 2 16,3-20-84-16,-3-8-95 16</inkml:trace>
  <inkml:trace contextRef="#ctx0" brushRef="#br0" timeOffset="40470.0102">10557 10837 803 0,'7'0'371'0,"16"1"-114"16,13 5-63-16,19 3-37 16,5 0-18-16,17-3-60 15,1 0-28-15,3-4-93 16,2-2-253-16</inkml:trace>
  <inkml:trace contextRef="#ctx0" brushRef="#br0" timeOffset="41184.2287">11836 10432 501 0,'-8'13'239'0,"-11"20"-76"15,-4 10-90-15,-7 10-17 16,0 4-10-16,-3 1-2 16,2 3-9-16,3 4-14 15,6-3-2-15,9-12 28 16,8-11 10-16,7-24 46 16,5-10 20-16,7-16-14 15,3-7-8-15,4-19-42 16,1-9-22-16,-3-14-14 15,-4-5-1-15,-3-3-5 0,-5 1-2 16,-2 5-11-16,2 8-4 16,-2 19-8-16,-2 12 0 15,-1 23-16-15,-2 10-10 16,1 21-11-16,4 8-5 16,10 13 16-16,13 7 12 15,16 1 14-15,8 5 7 16,15 6 6-16,0-5 3 0,-9-4 6 15,-8-8 2-15,-21-17 1 16,-14-7-1-16,-22-11 3 16,-13-5 0-16,-28-6 2 15,-16-6-3-15,-19-2-7 16,-1-4-4-16,5-2-3 16,12 3-1-16,17-3 0 15,8 1-3-15,21 3-32 16,6-4-36-16,22 2-165 15</inkml:trace>
  <inkml:trace contextRef="#ctx0" brushRef="#br0" timeOffset="42108.64">12176 10518 675 0,'-1'-7'392'16,"-2"-7"-24"-16,6 14-265 15,4 14-43-15,10 19-41 16,5 12-1-16,9 20 11 15,2 0 2-15,2 14-4 16,-2 3-3-16,-3-12-8 16,-3-5-1-16,-4-25 35 0,2-14 15 15,-3-14 50-15,2-10 19 16,3-12-14 0,-3-13-12-16,3-20-43 0,-1-13-12 15,-1-20-8-15,0-3-3 16,-8 2-11-16,-2 11-8 15,-7 21-18-15,1 8-3 16,-3 17-5-16,-3 5 18 16,4 10-142-16,-2 5-84 15</inkml:trace>
  <inkml:trace contextRef="#ctx0" brushRef="#br0" timeOffset="43572.5219">12948 11164 517 0,'-7'-7'298'0,"-3"-3"-60"16,-10 0-92-16,-2-1-29 16,-8 4-46-16,0 4-9 15,4 5-8-15,1 3-6 16,14 11-3-16,1 2-5 16,12 6 2-16,9 2 5 15,8-2-1-15,10 2-2 0,6-8-12 16,3-2-4-16,4-5-22 15,1-5-58 1</inkml:trace>
  <inkml:trace contextRef="#ctx0" brushRef="#br0" timeOffset="44098.1821">13390 11230 371 0,'-1'1'190'0,"-3"0"-59"0,0-1-21 16,2-1-1-16,1 0-9 16,-24-8 15-16,-36-14 0 15,33 12-45-15,0 3-16 16,9 6-46-16,2 3-10 16,-2 6-4-16,10 5 4 15,5 6 4-15,9 4 3 0,7-1 1 16,-3-3 0-16,6-5 7 15,4-5 5-15,4-9 7 16,5-6 2-16,0-15-1 16,-8-7-2-16,1-5-7 15,-6-8-3-15,-9-8-3 16,-3-4 0-16,-9-14-4 16,-6-2 24-16,0 12 4 15,3 12 4-15,3 36-4 16,5 16-18-16,1 33 2 15,4 15-4-15,7 15 4 16,5 7-4-16,6-1-7 16,1-6 24-16</inkml:trace>
  <inkml:trace contextRef="#ctx0" brushRef="#br0" timeOffset="44513.5608">14128 10718 991 0,'-4'-6'449'16,"2"-5"-225"-16,0 21-128 15,-3 13-38-15,0 27-44 16,5 13 0-16,4 9-3 16,6-2 0-16,2-12 3 15,-4-11 4-15,-8-11-29 0,0-6-61 16</inkml:trace>
  <inkml:trace contextRef="#ctx0" brushRef="#br0" timeOffset="44642.5368">13935 10949 965 0,'14'-4'439'16,"26"1"-177"-16,14 3-85 15,21 6-54-15,11-1-29 0,7 1-24 16,-2 5-92-16</inkml:trace>
  <inkml:trace contextRef="#ctx0" brushRef="#br0" timeOffset="45342.2859">15078 10531 810 0,'-5'-3'340'0,"-4"10"-205"16,-10 9-50-16,-12 24-67 16,-3 13-9-16,-9 15-8 15,7 12-1-15,12 1 2 16,6-5 4-16,15-21 5 15,7-15 26-15,7-23 51 16,5-13 15-16,4-18 11 16,1-11-20-16,2-22-47 15,0-11-14-15,-1-13-10 16,-4-7-4-16,-4-1-5 16,0 5-5-16,-2 18-13 15,2 9-6-15,1 29-23 16,-4 15-10-16,5 24-4 15,1 18-1-15,8 19 14 16,14 8 10-16,11 15 10 16,7 6 7-16,2 0 12 15,-10-4 4-15,-19-20 6 0,-13-12 0 16,-25-18 1-16,-15-6 1 16,-27-13 3-16,-14-6 2 15,-6-14-2-15,-2-7-3 16,15-5-5-16,9-1-4 15,16 6 3-15,9 0-22 16,21 3-72-16,5-2-57 0</inkml:trace>
  <inkml:trace contextRef="#ctx0" brushRef="#br0" timeOffset="45670.7772">15491 10594 789 0,'0'-5'389'0,"3"4"-104"15,1 10-166-15,7 21-84 16,5 15-3-16,7 20 12 16,-2 7-2-16,4 12-5 15,2-2-1-15,-4-14-16 16,2-9-2-16,-2-24 2 15,-6-11 26-15,5-17 52 16,1-9 17-16,1-13 30 16,4-10-15-16,2-17-28 0,1-14-7 15,5-27-28-15,-6-10-11 16,-4-4-29-16,-4 8-14 16,-10 31-8-16,-6 11-39 15,-7 28-151-15,-5 10-135 16</inkml:trace>
  <inkml:trace contextRef="#ctx0" brushRef="#br0" timeOffset="46598.616">16226 11292 484 0,'3'-2'256'0,"4"-1"-57"15,0-3-27-15,-3-8-36 0,-4-1-19 16,-6-10-29-16,-6-4-16 15,-12-6-35-15,-4 1-11 16,0 3-18-16,0 6-8 16,4 10-14-16,5 7-7 15,7 15-10-15,-3 5 0 16,13 14 6-16,2 4 3 16,6 4 12-16,10 0 4 15,-1-5 6-15,4-1 3 0,-3-12 7 16,-2-6 4-16,2-11 8 15,-2-10 0-15,4-9-2 16,-3-5-3-16,-4-9-5 16,-5-4-1-16,-4-8 0 15,-2-12 0-15,-4-13 19 16,2-1 2-16,1 14-8 16,0 15-3-16,1 37-39 15,-4 15-4-15,2 29-1 16,-1 13 1-16,3 15 19 15,2 0 2-15,3-5 7 16,7-4 5-16,6-6-24 16,3-3-101-16</inkml:trace>
  <inkml:trace contextRef="#ctx0" brushRef="#br0" timeOffset="46933.5576">16498 11311 562 0,'2'-8'344'0,"3"-7"-43"16,-4-5-119-16,-1-1-31 15,-6 1-58-15,-4-5-18 0,-4 7-25 16,-3 3-12-16,-5 5-23 16,-1 5-13-1,-4 6-13-15,2 3-6 0,5 7 1 16,6 4 2-16,11 1 4 15,4 5 4-15,12-6 5 16,5-2 2-16,10-4 5 16,3-4 1-16,-4-5 3 15,-6-2 1-15,-4-6-4 16,-8 3 0-16,-2 5-13 16,0 2-6-16,-4 9-1 15,3 6 0-15,0 6 11 16,1 2 12-16,12 4-183 15</inkml:trace>
  <inkml:trace contextRef="#ctx0" brushRef="#br0" timeOffset="47193.5371">17005 10808 811 0,'0'0'389'0,"1"2"-126"15,-1 20-160-15,1 14-34 16,2 17-11-16,-3 4 7 0,3 0-12 16,9-3-7-16,-1-6-11 15,2-4-7-15,0-12-28 16,-10-6-45-16,2-13-235 15</inkml:trace>
  <inkml:trace contextRef="#ctx0" brushRef="#br0" timeOffset="47330.7161">16871 11049 1004 0,'11'0'443'0,"18"2"-218"15,9 0-43-15,16 3-50 16,10 3-31-16,10 2-47 15,-1-2-12-15,-7 0-89 16</inkml:trace>
  <inkml:trace contextRef="#ctx0" brushRef="#br0" timeOffset="48026.4346">18038 10734 818 0,'-4'0'349'0,"-10"10"-193"16,0 10-63-16,-5 28-73 15,0 10-3-15,1 13-4 16,2-2 0-16,0-14 6 16,9-27 3-1,4-14 4-15,1 1 3 0,-5 17 19 0,0-10 6 16,9-22 5-16,3-20-3 16,4-15-19-16,2-6-3 15,1-20-3-15,2-8-1 16,-4-11-5-16,3 1-9 15,-3 21-18-15,-4 12-9 16,8 31-10-16,-4 13-8 16,4 21 1-16,3 16 5 0,12 26 7 15,9 11 9-15,15 9 7 16,7-2 3-16,-5-11 5 16,-3-9 3-16,-10-18 5 15,-10-4 1-15,-18-16 1 16,-7-9 1-16,-21-12 1 15,-10-5-2-15,-27-10-4 16,-12-3-3-16,-17-2-8 16,-3 4-1-16,11 1 0 15,8 3-1-15,17 5-1 16,10 0 0-16,14 4-55 16,9 4-49-16,19 5-211 15</inkml:trace>
  <inkml:trace contextRef="#ctx0" brushRef="#br0" timeOffset="48381.1774">18402 10699 1052 0,'8'-8'480'0,"4"-6"-252"15,3 18-113-15,1 16-38 16,-3 24-58-16,4 16-3 0,0 16 1 16,4 1 1-16,6-4-1 15,0-8-2-15,2-14-1 16,-3-7 0-16,-2-18 3 16,-2-7 5-16,-5-16 40 15,3-7 12-15,-1-17 21 16,1-8 6-16,4-17-26 15,0-9-7-15,-3-27-21 16,-3-10-11-16,-6-2-21 16,-5 9-10-16,-3 33-7 15,-2 20-5-15,-4 19-59 16,-1 11-77-16</inkml:trace>
  <inkml:trace contextRef="#ctx0" brushRef="#br0" timeOffset="49315.384">19114 11261 1488 0,'6'-8'39'0,"-2"-1"2"16,3-11 34-16,-9 6-26 15,-9 2-13-15,-8 0-21 16,-3 4-8-16,-2 6-9 16,3 1-3-16,5 5-3 15,0 6-2-15,4 6-1 16,4 2 0-16,5 2 2 0,6-1 3 15,10-4 14-15,1-3 8 16,11-6 15-16,-2-6 6 16,3-5-2-16,1-3-3 15,-11-4-11-15,-3 6-6 16,-7 0-5-16,-3 3-3 16,-2 3-2-16,3 6-2 15,-4-6-2-15,0 0 0 16,8 5 2-16,10 10-8 0,28 26-186 15</inkml:trace>
  <inkml:trace contextRef="#ctx0" brushRef="#br0" timeOffset="49702.5683">19319 10926 888 0,'1'-3'407'15,"0"-1"-185"-15,-1 15-119 16,0 16-30-16,-1 17-27 16,0 5-1-16,3 11-1 15,3 0-5-15,1-2-7 16,1-1-6-16,-2-8-9 16,0-9-1-16,1-13 3 15,-4-10 5-15,0-17 6 0,-1-8 1 16,-1-14-2-16,3-6-6 15,5-4-12-15,3 4-7 16,7 8-9-16,4 5-5 16,3 14-4-16,4 3 3 15,-4 9 5-15,3 7-2 16,-4 0 4-16,-8 4 0 16,-7 1 2-16,-13-3 4 0,-16-3 3 15,-4-2 2-15,-8-7 2 16,3-1-1-16,-1-4-2 15,-1-1 0-15,4 2-27 16</inkml:trace>
  <inkml:trace contextRef="#ctx0" brushRef="#br0" timeOffset="53386.4485">20082 11065 716 0,'14'-2'367'15,"11"1"-115"-15,26 1-84 16,8 0-28-16,12 3-56 16,0 1-27-16,-10 0-30 15,-9 0-26-15,-14-4-105 16,-7-1-107-16</inkml:trace>
  <inkml:trace contextRef="#ctx0" brushRef="#br0" timeOffset="53597.7489">20094 11174 651 0,'0'-3'398'15,"9"2"6"-15,11 0-153 16,23 2-96-16,13 3-30 15,11 1-57-15,2 3-22 16,-1 1-86-16,-3-4-105 16</inkml:trace>
  <inkml:trace contextRef="#ctx0" brushRef="#br0" timeOffset="53970.6347">21411 10858 671 0,'-17'-14'336'0,"-27"-10"-107"15,-1 9-120-15,-9 15-94 16,0 9-14-16,4 15-9 0,10 13-2 15,10 14-2-15,5 2-1 16,17 4 0-16,8-1 16 16,20-6 43-16,14-2 26 15,27-9 60-15,9-7-5 16,11-11 0-16,3-11-1 16,-8-20-10-16,-7-13 6 15,-16-17-20-15,-11-8-15 16,-31-8-37-16,-15-8-13 15,-32-4-27-15,-12 4-12 16,-7 14-54-16,7 15-56 0,11 23-209 16</inkml:trace>
  <inkml:trace contextRef="#ctx0" brushRef="#br0" timeOffset="54185.7235">21566 10942 817 0,'-7'-2'413'0,"-13"2"-130"16,-6 4-83-16,-16 16-101 16,-3 4-24-16,-10 9-36 15,-4 7-9-15,0 7-18 16,6 1 21-16,19 0-143 0</inkml:trace>
  <inkml:trace contextRef="#ctx0" brushRef="#br0" timeOffset="54700.2511">22301 10949 815 0,'11'0'388'0,"8"0"-149"16,24 2-96-16,14 0-19 16,26 1-32-16,13 1-16 15,15 1-29-15,-6-2-10 0,-8-3-39 16,-13 0-48-1,-25-4-129-15,-13 3-144 0</inkml:trace>
  <inkml:trace contextRef="#ctx0" brushRef="#br0" timeOffset="54931.0858">22427 11043 866 0,'7'0'373'0,"20"0"-182"15,6 1-40-15,14-1-32 16,15 2-19-16,15 6-40 0,-2 0-15 16,-3 8-17-16,-8-5-4 15,-17-6-47-15,-2-1-66 16</inkml:trace>
  <inkml:trace contextRef="#ctx0" brushRef="#br0" timeOffset="55126.1098">23020 10885 770 0,'11'10'391'0,"17"10"-100"16,1 6-63-16,-5 4-82 15,-2 1-32-15,-14-6-59 16,-10-2-18-16,-21 0-22 16,-9-5 13-16,-13-2-108 15,0 0-121-15</inkml:trace>
  <inkml:trace contextRef="#ctx0" brushRef="#br0" timeOffset="55303.6025">22444 10834 848 0,'-12'6'368'0,"-14"16"-155"16,10 7-34-16,9 15-7 0,10 3 6 16,15 2-21-16,6-1-20 15,25-5-40-15,6-4-27 16</inkml:trace>
  <inkml:trace contextRef="#ctx0" brushRef="#br0" timeOffset="56331.4254">6897 12023 362 0,'4'0'248'0,"2"-4"9"16,8 3-128-16,1 2-37 15,10-1-54-15,6 2-180 16</inkml:trace>
  <inkml:trace contextRef="#ctx0" brushRef="#br0" timeOffset="56556.1972">6875 12047 617 0,'-2'0'312'16,"0"2"-93"-16,14-2-100 15,10 1-22-15,32-1-19 16,18 0-1-16,34 4-12 16,8 0-2-16,4 0-9 15,-3 1-5-15,-15-5-50 16,-11 0-53-16,-31 0-171 15</inkml:trace>
  <inkml:trace contextRef="#ctx0" brushRef="#br0" timeOffset="56774.5963">6866 12185 788 0,'11'-3'350'0,"19"-2"-147"16,11-1-28-16,22 2-36 16,12 4-25-16,16 3-55 15,2 1-20-15,-10 2-19 16,-4-2 0 0,-20-4-52-16,-9-3-65 0</inkml:trace>
  <inkml:trace contextRef="#ctx0" brushRef="#br0" timeOffset="56935.0879">7667 12000 379 0,'10'-1'290'0,"11"7"32"15,1 7-65-15,-5 8-87 16,-1 9-24-16,-6 2-40 16,-5-1-20-16,-5 0-34 15,-7-5-15-15,-10-6-20 0,-7-4-54 16,-9-10-303-16</inkml:trace>
  <inkml:trace contextRef="#ctx0" brushRef="#br0" timeOffset="57111.3889">7007 12030 470 0,'-19'12'259'0,"-23"13"-8"16,12 6-31-16,15 5-25 15,12 1-8-15,13 1-60 16,10-1-39-16,32-4-66 16,14-4-302-16</inkml:trace>
  <inkml:trace contextRef="#ctx0" brushRef="#br0" timeOffset="61245.123">8352 12142 781 0,'2'0'346'0,"11"1"-144"16,12 1-36-16,23 1-14 15,12-1-12-15,25-2-32 16,0 0-20-16,-12-2-31 0,-7-1-13 16,-31 0-44-16,-12 0-83 15</inkml:trace>
  <inkml:trace contextRef="#ctx0" brushRef="#br0" timeOffset="61915.7068">9087 11811 484 0,'16'0'283'0,"11"0"-57"15,20 4-37-15,5-2-14 16,8 1-45-16,1 1-28 16,-7 0-50-16,-4 1-17 15,-18 0-18-15,-10 0-6 16,-22 0-5-16,-7 1-4 15,-17 0-10-15,-8-1-5 16,-3 0 0-16,4 2-1 16,7 2 2-16,9 4 1 0,3 3-2 15,5 6 0 1,6 4 2-16,2 4 1 0,10 8 0 16,-2-3 1-16,0 4 5 15,0-1 3-15,-6-3 6 16,-3 0 6-16,-6-8 4 15,-8-4 3-15,-3-3 2 16,-6-8 0-16,3-7 3 16,6-2-5-16,6-7 20 15,8-1 0-15,11-1 5 16,7 2 4-16,9 0-25 16,0 1-5-16,5 3-12 15,2 1-5-15,2 3-178 16</inkml:trace>
  <inkml:trace contextRef="#ctx0" brushRef="#br0" timeOffset="62160.5836">9672 11879 846 0,'1'-3'399'0,"0"-3"-153"0,-1 17-129 15,2 15-36-15,5 16-30 16,2 5-9-16,6 8-16 16,-2-7-4-16,-4 1-3 15,1 2-3-15,-8-10-6 16,1 3 11-16,0-12-84 16,-3-7-60-16,2-12-287 15</inkml:trace>
  <inkml:trace contextRef="#ctx0" brushRef="#br0" timeOffset="62471.2298">9627 11877 751 0,'23'-11'392'16,"17"-7"-129"-16,10 4-64 15,-1 6-31-15,6 9-71 0,-1 9-34 16,-14 8-45-16,-4 4-8 15,-30 3-8-15,-13 2 1 16,-23 2 3-16,-12 1 0 16,-7 1-4-16,-1-6-2 15,11-1-7-15,7-3-1 16,13-9-1-16,6 4 0 16,15-5-1-16,3 2 4 15,18 4 6-15,4 0 3 16,10-3 12-16,7 0 1 15,12-5-2-15,3 1-2 0,3-5-4 16,-5 1-27-16,-17-4-147 16</inkml:trace>
  <inkml:trace contextRef="#ctx0" brushRef="#br0" timeOffset="62837.4116">10241 12301 769 0,'6'-7'393'0,"3"-8"-119"0,-1 1-56 15,-4 3-98-15,-1 3-40 16,1 4-60-16,-3 4-16 16,0 4-13-16,-1-4-3 15,0 0 8-15,1 18 9 16,3 42 8-16,-4-24 2 16,1 7 0-16,5 0-5 15,-3-7 37-15,3-4 6 16,-2-15 21-16,2-7 0 0,0-4-26 15,0-5-5-15,1-1-46 16,-5-1-53-16</inkml:trace>
  <inkml:trace contextRef="#ctx0" brushRef="#br0" timeOffset="67071.5703">10851 12177 424 0,'-2'-2'264'0,"-4"1"-44"15,3 1-46-15,1 0-30 16,2 0-43-16,0 0-13 15,0 0-16-15,15 1 5 16,53 5-5-16,-17-5-3 16,26 3-20-16,8 2-12 15,-5 1-20-15,-6-2-6 0,-22 1-3 16,-15-4 0-16,-16 1 5 16,-9-1 3-1,-12 0 9-15,-3-2 2 0,-5 0-2 16,-1 0-2-16,-3 0-109 15,2 0-337-15</inkml:trace>
  <inkml:trace contextRef="#ctx0" brushRef="#br0" timeOffset="67834.566">12224 11899 743 0,'-14'-12'338'0,"-23"-10"-156"16,-10 5-52-16,-13 11-67 0,0 6-26 15,6 14-32-15,6 8-10 16,19 9-14-16,10 5-1 16,22 2-1-16,11 0 3 15,18-5 12-15,11-4 5 16,14-6 3-16,3-4 3 16,5-5 3-16,-10-6 1 15,-12-6 6-15,-5-2 3 0,-23-7 8 16,-7-1-1-16,-15 0-6 15,-16-4-6-15,-11 4-12 16,-6 4-1-16,-16 4 4 16,-3 7 1-16,-5 4 3 15,4 6-1-15,21 9-1 16,10-1 1-16,24 5 6 16,9 0 2-16,17-1 13 15,7 1 5-15,15-2 6 16,6-4 0-16,13-5-16 15,6 1-6-15,1-9 16 16,-1-5-73-16</inkml:trace>
  <inkml:trace contextRef="#ctx0" brushRef="#br0" timeOffset="68194.4125">12486 12353 702 0,'13'-6'366'0,"8"-2"-129"16,7 5-76-16,2 3-29 16,-3 7-62-16,-1 4-22 15,-6 5-23-15,-10 3-5 0,-10 4-4 16,-6-1 0-16,-14 1-3 15,0 3-2-15,-2-4-6 16,0-1 0-16,10-4-3 16,1-4 1-16,13 1 0 15,5-4 1-15,12 0 11 16,3-3 17-16,5-2 19 16,2-3 6-16,0 1-6 15,2-2-14-15,-3-1-14 16,1 1-5-16,-9-3-59 15,-2-1-97-15</inkml:trace>
  <inkml:trace contextRef="#ctx0" brushRef="#br0" timeOffset="71950.5939">13301 12228 700 0,'0'3'309'0,"9"4"-117"15,7-2-8-15,15 1-10 16,10-1-20-16,18-2-59 16,4 1-23-16,4-2-34 15,0-1-10-15,-15-2-13 16,-4 0-3-16,-9 1-105 15,-5 3-178-15</inkml:trace>
  <inkml:trace contextRef="#ctx0" brushRef="#br0" timeOffset="72570.4789">14105 11985 403 0,'19'-2'243'0,"32"-5"15"15,8 4-100-15,14 4-47 16,0 1-15-16,-4 6-40 16,-8-1-15-16,-18-1-22 15,-10-3-4-15,-16-4-3 16,-5-1 2-16,-14-2-3 15,-2 3-2-15,-14-1-2 16,-12-3-5-16,-6 3-1 16,-5 2-1-16,4 9-2 15,6 5-1-15,12 8 5 0,7 3 7 16,12 5 9-16,2 4 3 16,15 11 1-16,5 2 0 15,1 7 3-15,0 4 2 16,-12-5 2-16,-9-4-1 15,-12-11 1-15,-11-8 2 16,-14-7 2-16,-4-8 1 16,-1-8-2-16,3-7-1 0,13-11-8 15,6-3-7-15,22-6-16 16,11 5-5-16,19-1-2 16,6 4 3-16,10 12 5 15,3 0 2-15,0 8-1 16,3 4-2-16,-14-4-15 15,4 3-62-15</inkml:trace>
  <inkml:trace contextRef="#ctx0" brushRef="#br0" timeOffset="72807.3897">14796 12075 742 0,'3'-2'358'0,"-1"-2"-145"16,4 16-76-16,-4 6-28 15,4 19-28-15,-1 7 0 16,5 14-27-16,4 5-5 16,-3 7-17-16,2-2-10 15,-4-11-27-15,-4-9-57 16,-4-19-339-16</inkml:trace>
  <inkml:trace contextRef="#ctx0" brushRef="#br0" timeOffset="73083.1938">14840 11909 832 0,'39'-13'425'15,"25"-11"-137"-15,3 24-140 16,-4 14-54-16,-12 21-51 15,-9 5-15-15,-27 4-5 16,-14-4 0-16,-27-4-3 16,-12 1-2-16,-14 0-6 15,-3-2-3-15,-1 0-6 16,9-6-6-16,19-10-8 16,13-5-4-16,22-6 4 15,13 3 5-15,20 4 6 16,6 2 3-16,9 5 4 15,-1 2 1-15,2-1 1 0,0-3-1 16,-1-1-106-16</inkml:trace>
  <inkml:trace contextRef="#ctx0" brushRef="#br0" timeOffset="73484.8558">15374 12463 784 0,'-1'-7'414'0,"3"-6"-86"16,6 0-115-16,8 4-94 16,6 3-33-16,8 6-48 15,4 7-14-15,-3 9-16 16,-5 2-3-16,-10 0-2 15,-9 0-1-15,-13 7-2 16,-9 0 0-16,-8 0 2 16,-4 1 0-16,1-9 2 15,3-1 0-15,9-4 1 16,9-4-1-16,6-4-1 16,7 2 20-16,12 0 20 15,0-3 6-15,7-1 5 16,3 1-18-16,-5-3-18 0,2 3-5 15,-7 3-5-15,-5-3-1 16,-4-1-2-16,-8-1 0 16,-3 0-35-16,-2 0-65 15</inkml:trace>
  <inkml:trace contextRef="#ctx0" brushRef="#br0" timeOffset="76663.9009">16285 12118 1006 0,'-4'-3'435'0,"-3"5"-247"0,1 2-49 15,3 16-69-15,3 8-17 16,3 14-10-16,6 9 2 16,3 8-9-16,1 3-5 15,-2-9-8-15,0-7-6 16,-4-19-3-16,0-9-9 16,-2-8-85-16,-2-10-59 0,-3-4-190 15</inkml:trace>
  <inkml:trace contextRef="#ctx0" brushRef="#br0" timeOffset="76823.923">16089 12277 643 0,'5'3'368'16,"7"-1"-60"-16,20 2-97 16,14 2-18-16,21 1-33 15,12 5-30-15,2 3-43 16,-1-1-20-16,-21-3-56 15,-13-4-82-15</inkml:trace>
  <inkml:trace contextRef="#ctx0" brushRef="#br0" timeOffset="77461.9515">17661 12052 574 0,'-8'-9'326'0,"-14"-7"-60"15,-8-3-55-15,-11 4-101 16,-5 6-4-16,-11 8-46 15,-3 3-18-15,4 14-17 16,4 4-33-16,19 6 6 16,12 1 4-16,21 5 16 15,9-3 11-15,23 1 9 0,11 0 3 16,14-7 2 0,3-2-5-16,-1-6-9 0,-5-2-6 15,-15-9-5-15,-6-3 0 16,-17-2 3-16,-11-3-3 15,-19-3-6-15,-12 2-5 16,-16-1-10-16,-9 5-2 16,-8 5-1-16,-3 5-2 0,9 12 6 15,8 2 5-15,20 10 15 16,10 2 4-16,20 4 7 16,11 1 1-16,23-8-1 15,10 0-2-15,12-9-5 16,1-1-5-16,-5-8-15 15,-2-1-47-15,-9-5-164 16,-2-4-177-16</inkml:trace>
  <inkml:trace contextRef="#ctx0" brushRef="#br0" timeOffset="77716.6402">17780 12602 497 0,'6'-5'311'0,"7"0"16"15,1-1-4-15,1-3-43 16,0 1-34-16,-4-3-79 0,-1-3-40 16,2 2-53-16,-3 1-15 15,-3 0-18-15,-3 3-5 16,-3 7-16-16,-1 1-8 16,-1 13-11-16,-2 6-4 15,2 9 3-15,2 5 0 16,2 3 2-16,3-1 0 15,2-3 2-15,-2-7 0 16,0-8-9-16,1-3-81 16</inkml:trace>
  <inkml:trace contextRef="#ctx0" brushRef="#br0" timeOffset="78191.1632">18496 12184 990 0,'4'-3'436'0,"11"2"-205"16,12 0-72-16,32 7-64 16,12 2-19-16,21 7-38 15,0 2-11-15,-22-3-36 16,-7-3-61-16,-28-5-282 15</inkml:trace>
  <inkml:trace contextRef="#ctx0" brushRef="#br0" timeOffset="78396.1728">18548 12412 958 0,'5'3'433'16,"21"4"-179"-16,8 1-59 16,25 0-63-16,14 2-27 15,2 0-55-15,-1 0-19 16,-9-1-77-16,-4-7-142 16</inkml:trace>
  <inkml:trace contextRef="#ctx0" brushRef="#br0" timeOffset="78780.9889">19834 12039 830 0,'-32'-8'329'16,"-22"-2"-210"-16,0 10-89 16,3 7-17-16,15 18-16 15,4 6 1-15,13 14 15 16,9 5 22-16,14 12 38 16,17 8 17-16,20 2 22 15,15-3 8-15,24-14-11 0,1-10-4 16,5-22 15-16,-3-10 6 15,-16-20 16-15,-9-12-5 16,-19-24-25-16,-12-12-20 16,-23-17-35-16,-8-7-13 15,-19 3-28-15,-9 5-10 16,-8 20-28-16,-2 9-39 16,10 19-118-16,8 10-82 15</inkml:trace>
  <inkml:trace contextRef="#ctx0" brushRef="#br0" timeOffset="78993.6901">20066 12164 1055 0,'-7'-1'533'16,"-8"0"-188"-16,-3 8-143 15,-11 4-31-15,-7 16-35 16,-3 6-11-16,-19 14-24 16,3 9-26-16,1 2-44 15,6 0-17-15</inkml:trace>
  <inkml:trace contextRef="#ctx0" brushRef="#br0" timeOffset="90991.378">20974 12210 631 0,'4'1'295'0,"17"3"-78"15,18-2-41-15,31-1-10 16,20-1-3-16,12 2-42 15,-1 3-24-15,-8 1-40 16,-14 3-21-16,-17-1-43 16,-10-3-39-16,-24 2-153 15,-9-5-159-15</inkml:trace>
  <inkml:trace contextRef="#ctx0" brushRef="#br0" timeOffset="91204.2533">21119 12292 546 0,'-2'-1'302'0,"1"1"-80"16,20 0-68-16,14 1-16 16,28 3-37-16,7 2-11 15,14 6-29-15,-1-2-14 16,-7 4-18-16,-4-2-4 15,-16-7-36-15,-5 0-52 16,-17-6-347-16</inkml:trace>
  <inkml:trace contextRef="#ctx0" brushRef="#br0" timeOffset="91405.6005">21773 12201 406 0,'15'2'281'0,"15"4"54"15,-1 4-48-15,-10 5-58 16,-8 1-17-16,-18 3-47 16,-12 2-37-16,-18 0-47 15,-2 4-13-15,-1-2-34 16,9-1-11-16,12-9-120 16,4 0-165-16</inkml:trace>
  <inkml:trace contextRef="#ctx0" brushRef="#br0" timeOffset="91715.6519">21046 12196 757 0,'-10'7'351'0,"-10"14"-134"16,12 2-43-16,11 8-32 15,11 2-27-15,18 0-49 16,8 1 28-16</inkml:trace>
  <inkml:trace contextRef="#ctx0" brushRef="#br0" timeOffset="92766.6213">6837 13359 469 0,'23'2'283'16,"15"0"-44"-16,29-2-42 16,11 0-18-16,26-1-62 15,1-2-35-15,-9 1-48 0,-10 1-2 16,-26 1-110-16,-12 0-109 16</inkml:trace>
  <inkml:trace contextRef="#ctx0" brushRef="#br0" timeOffset="92992.4468">6998 13531 625 0,'18'1'302'0,"31"-1"-95"15,12-4-13-15,22-2-48 16,6-1-31-16,-6-2-62 16,-6 1-16-16,-16-1-37 15,-10-3-69-15</inkml:trace>
  <inkml:trace contextRef="#ctx0" brushRef="#br0" timeOffset="93148.9904">7693 13358 475 0,'4'6'293'0,"3"9"0"16,1 6-66-16,-5 2-71 15,-2 0-32-15,-5 2-56 0,-7-5-21 16,-3-4-34-16,-5-2-57 16</inkml:trace>
  <inkml:trace contextRef="#ctx0" brushRef="#br0" timeOffset="93329.9627">6921 13410 683 0,'-2'17'395'15,"-9"12"-95"-15,15 4-111 16,7 0-42-16,17-4-75 15,13-2-21-15,26-6-28 16</inkml:trace>
  <inkml:trace contextRef="#ctx0" brushRef="#br0" timeOffset="93841.5128">8337 13454 804 0,'14'0'446'0,"24"1"-56"16,16 3-121-16,26 3-61 15,7-4-45-15,-5 3-64 16,-8-2-33-16,-24-1-118 15,-8 0-289-15</inkml:trace>
  <inkml:trace contextRef="#ctx0" brushRef="#br0" timeOffset="94615.4918">9591 13234 839 0,'-30'-6'380'0,"-37"-4"-173"16,0-1-80-16,10 9-79 16,6 2-23-16,20 9-20 15,8 2 1-15,16 7 5 16,11 4 7-16,21 10 21 16,15 9 6-16,23 5 28 15,5 1 8-15,4 1-12 16,-12-3-8-16,-29-6-29 15,-13 1-9-15,-34-7-9 16,-14-2-15-16,-20-9-41 16,-5-8-11-16,7-14-6 15,7-10 13-15,15-8 37 16,12-6 6-16,19-7-7 16,15 0 7-16,27-12 25 15,10-1 22-15,22-6 35 16,-4-3-2-16,-16 2-13 0,-12 5-12 15,-39 7-25-15,-18 1-5 16,-32 11-19-16,-12 3-9 16,-11 15-29-16,5 9-46 15,18 12-449-15</inkml:trace>
  <inkml:trace contextRef="#ctx0" brushRef="#br0" timeOffset="95124.1808">9894 13236 771 0,'15'0'406'0,"24"-1"-60"16,11 1-108-16,12 1-58 16,2 0-45-16,-6 2-74 15,-7 1-25-15,-17-3-12 16,-11-2-39-16,-18-1-116 16,-6-3-83-16,-17 2-170 0,-8-1-3 15,-9 1 109-15,-2 1 81 16,6 2 158-16,5 4 55 15,13 7 77-15,6 1 36 16,7 11 29-16,1 6 2 16,7 10-20-16,3 9-8 15,3 5 29-15,0 0 6 16,-7-7-35-16,-7-5-23 16,-10-11-52-16,-8-3-21 0,-7-9-14 15,-4-5-2-15,1-7 1 16,5-6-1-16,10-2-9 15,7-3-6-15,12 2-4 16,9 1 11-16,15 1 18 16,6 1 6-16,15 0-3 15,-2 3-13-15,1 3-52 16</inkml:trace>
  <inkml:trace contextRef="#ctx0" brushRef="#br0" timeOffset="95589.1968">10796 13534 887 0,'6'0'423'0,"14"1"-123"15,15-1-68-15,24 0-26 16,17 1-40-16,11 2-72 15,0 4-31-15,-10 0-79 16,-11 1-80-16</inkml:trace>
  <inkml:trace contextRef="#ctx0" brushRef="#br0" timeOffset="96126.5654">11822 13735 590 0,'0'-5'360'0,"2"-8"-21"0,2-3-57 16,9-11-103-16,2 0-36 15,0-10-50-15,2-4-11 16,-7-8-15-16,0-5-7 16,-5 2-12-16,-4 6-6 15,-3 21-8-15,-4 14-10 16,-8 27-23-16,-1 15-4 15,3 26-6-15,3 12 3 16,9 3 4-16,10 1 2 16,3-6 3-16,5-10 0 15,6-7-13-15,0-12-65 0,8-16-224 16</inkml:trace>
  <inkml:trace contextRef="#ctx0" brushRef="#br0" timeOffset="96451.4219">12228 13554 1157 0,'0'-14'498'0,"1"-19"-252"16,8 0-64-16,19 5-56 16,6 3-25-16,20 15-44 15,12 10-17-15,6 23-14 16,-5 11-6-16,-25 4-2 15,-18 5-1-15,-42 0-1 16,-19-1-1-16,-32 5 0 16,-10 0-3-16,6-1-4 15,6-5-2-15,20-16-7 0,12-5 1 16,17-11-13-16,9-1-2 16,22-3 5-16,11-1-2 15,21 2 21-15,13-1 9 16,16 3 16-16,5 1 1 15,-1 0 13-15,-14-2-61 16</inkml:trace>
  <inkml:trace contextRef="#ctx0" brushRef="#br0" timeOffset="96786.5716">13159 13650 1172 0,'15'0'538'0,"12"-3"-238"15,22 3-98-15,15 1-38 16,22 3-57-16,8 3-32 16,-6 0-100-16,-6-1-106 15</inkml:trace>
  <inkml:trace contextRef="#ctx0" brushRef="#br0" timeOffset="98052.2817">14166 13647 699 0,'9'-6'327'0,"7"-12"-102"15,6-2-72-15,4-3-17 16,-4-8-9-16,0-2-13 15,-3 2-8-15,-7 6-17 16,-4 7-2-16,-4 16-30 16,-4 6-15-16,-4 23-20 15,1 9-10-15,-3 15-3 16,5 9 2-16,1-3 2 16,2 12 0-16,6-5-2 15,3-5 0-15,7-9-64 16,8-16-81-16</inkml:trace>
  <inkml:trace contextRef="#ctx0" brushRef="#br0" timeOffset="98372.162">14924 13625 629 0,'-4'-15'430'0,"-4"-13"33"16,-11 3-249-16,-6 4-43 15,-11 4-89-15,-1 4-38 16,-11 14-47-16,6 9-12 16,5 17-3-16,3 7 2 0,14 10 5 15,5 4 4 1,12 6 3-16,10 1 4 16,19-1 20-16,5-6 15 15,28-18 24-15,3-14 9 0,16-20 21 16,1-13 5-16,-18-20 6 15,-8-6 3-15,-32-11-27 16,-16-6-16-16,-26-5-29 16,-15-5-15-16,-16 6-15 15,-3 8-48-15,2 33 24 16</inkml:trace>
  <inkml:trace contextRef="#ctx0" brushRef="#br0" timeOffset="99210.6207">15223 13445 928 0,'8'-3'399'16,"15"0"-182"-16,10 3-59 15,22 0-43-15,9 3-20 16,6 3-45-16,1 1-14 15,-14 4-10-15,-10-5-5 16,-15 4 7-16,-9-5-46 16,-16-1-116-16,-8-3-72 15,-18-2-122-15,-6-1 37 0,-6-2 110 16,1 2 73-16,4 3 110 16,2 4 29-16,6 5 37 15,2 7 20-15,9 10 28 16,4 4-6-16,10 6-5 15,7 3-6-15,5 2-10 16,-3-1-7-16,-8 2-27 16,-7-5-11-16,-13-4-19 15,-7-2-3-15,-10-13 2 16,-1-3 2-16,2-12-3 16,6-4-5-16,13 0 24 15,7-1 8-15,16 4 28 16,8 0 14-16,16 2-20 15,9 2-11-15,9-1-31 16,4-2-11-16,8 3-92 0</inkml:trace>
  <inkml:trace contextRef="#ctx0" brushRef="#br0" timeOffset="99741.5034">16422 13491 913 0,'0'-2'442'15,"0"3"-168"-15,0 14-88 0,2 19-107 16,5 11-1-16,6 11 4 15,-2 2-6-15,-2 0-19 16,-2 1-11-16,-2-7-24 16,3-7-30-16,-3-18-192 15</inkml:trace>
  <inkml:trace contextRef="#ctx0" brushRef="#br0" timeOffset="99877.9427">16187 13721 1227 0,'20'-3'558'16,"16"-4"-241"-16,39 5-182 16,13 1-32-16,17 4-50 15,3 1-15-15,-4 1-112 16,-1 0 191-16</inkml:trace>
  <inkml:trace contextRef="#ctx0" brushRef="#br0" timeOffset="100193.6764">17547 13475 1012 0,'-15'-12'453'0,"-14"-9"-228"15,-15 11-96-15,-5 10-27 0,-8 19-56 16,2 9-20-16,9 22-23 15,9 2-5-15,22 10-2 16,10-2 0-16,27 0 10 16,13 0 24-16,25-15 29 15,8-2 7-15,2-23 28 16,-6-12 9-16,-26-17 16 16,-14-13 20-16,-24-17-17 15,-9-1-29-15,-29-5-46 16,-14 4-25-16,-22 10-11 15,-6 6-33-15</inkml:trace>
  <inkml:trace contextRef="#ctx0" brushRef="#br0" timeOffset="100543.6978">18016 13671 881 0,'5'-3'434'0,"16"-4"-101"15,13 5-133-15,25 0-78 16,19 2-25-16,17 2-56 16,-4 4-18-16,-11 2-65 15,-16 0-82-15</inkml:trace>
  <inkml:trace contextRef="#ctx0" brushRef="#br0" timeOffset="100693.8637">18053 13815 829 0,'6'0'422'0,"26"0"-114"0,19 1-105 15,34 2-94-15,18 1-33 16,18 2-46-16,6-1-1 15</inkml:trace>
  <inkml:trace contextRef="#ctx0" brushRef="#br0" timeOffset="101077.5652">19478 13560 848 0,'-11'-11'405'15,"-11"-10"-163"-15,-11 7-132 16,-10 7-40-16,-12 14-59 15,-1 9-18-15,3 19-12 16,8 5 1-16,14 13 15 16,10 4 23-16,29 4 51 0,14 1 29 15,32-10 50-15,18-6 10 16,7-22 0-16,3-14 1 16,-4-22 1-16,-10-21-8 15,-20-21-24-15,-11-9-28 16,-40-9-52-16,-23 6-21 15,-27 14-31-15,-6 6-54 16</inkml:trace>
  <inkml:trace contextRef="#ctx0" brushRef="#br0" timeOffset="101616.8317">20508 13630 863 0,'0'2'350'0,"10"1"-175"15,12 2-35-15,26-2-17 16,21 3-6-16,24 0-33 15,1-3-14-15,8 2-15 16,-9-3-8-16,-19-2-24 16,-7 0-17-16,-28 0-78 15,-15-1-99-15</inkml:trace>
  <inkml:trace contextRef="#ctx0" brushRef="#br0" timeOffset="101802.8384">20618 13731 996 0,'12'2'446'15,"18"4"-212"-15,16-1-45 16,24 1-58-16,6-1-36 16,7-5-47-16,-1 0-13 15,-15-6-77-15,-5-3-79 16,-19-4-246-16</inkml:trace>
  <inkml:trace contextRef="#ctx0" brushRef="#br0" timeOffset="101953.9977">21209 13645 481 0,'2'2'320'0,"5"2"28"15,4 4-111-15,7 7-99 16,1 2-10-16,-2 2-9 16,0 1-10-16,-12-2-16 15,-7-5-14-15,-13-4-38 16,-7-2-2-16,-12-7-96 15,-3 0-72-15</inkml:trace>
  <inkml:trace contextRef="#ctx0" brushRef="#br0" timeOffset="102121.1724">20668 13593 821 0,'-16'3'417'0,"-20"0"-111"16,4 8-62-16,3 8-78 15,5 4-38-15,9 10-44 0,5 2-16 16,13 6-16-16,8 0-8 16,30 2-26-16,10-4-5 15,34-3-177-15</inkml:trace>
  <inkml:trace contextRef="#ctx0" brushRef="#br0" timeOffset="102908.2673">6779 14729 771 0,'0'-2'348'0,"14"-5"-119"16,13 0-65-16,28 0-65 16,13-2 0-16,30 0-47 15,17 4-22-15,3 4-18 16,3 1-4-16,-10 2 0 16,-17-2 11-16,-17 2-95 0,-19 1-96 15</inkml:trace>
  <inkml:trace contextRef="#ctx0" brushRef="#br0" timeOffset="103123.7386">6909 14782 682 0,'-2'-2'376'0,"8"-1"-63"15,11-1-91-15,22-1-90 16,18 2-20-16,28-1-32 15,11 3-24-15,3 1-25 16,-4 4-7-16,-22-1-12 16,-9-2-5-16,-17-1-103 15,-9-2-97-15,-18-5-283 16</inkml:trace>
  <inkml:trace contextRef="#ctx0" brushRef="#br0" timeOffset="103260.5163">7638 14694 117 0,'4'-10'201'15,"1"4"19"-15,11-8 122 16,8 4-41-16,5 10-78 15,1 4-39-15,-2 7-87 16,-6 4-15-16,-8 6-25 16,-13 0-4-16,-19 2-9 15,-11-1-7-15,-22-3-98 16,-4-2-98-16</inkml:trace>
  <inkml:trace contextRef="#ctx0" brushRef="#br0" timeOffset="103408.4227">6977 14701 910 0,'-11'17'439'0,"-14"12"-170"0,13 8-133 15,10 0-27-15,16 2-56 16,12-4-15-16,31-6-33 16,8-8-27-16</inkml:trace>
  <inkml:trace contextRef="#ctx0" brushRef="#br0" timeOffset="117250.079">8579 14953 1032 0,'19'4'444'0,"39"3"-225"0,12 0-36 16,28-1-59-16,10 1-38 15,-1-1-105-15,-1-6-119 16</inkml:trace>
  <inkml:trace contextRef="#ctx0" brushRef="#br0" timeOffset="117571.7608">9493 14899 941 0,'6'-15'396'0,"3"-22"-219"15,5-7-9-15,-3-5-24 16,2 1-16-16,-1 5-26 16,-3 10-7-16,-2 16-13 15,-5 5-15-15,-4 20-28 16,-4 11-18-16,-1 21-25 16,2 16 6-16,5 26 11 15,7 7 5-15,3 1 6 16,-2-6-5-16,2-19 0 15,-1-9 1-15,6-17 90 16</inkml:trace>
  <inkml:trace contextRef="#ctx0" brushRef="#br0" timeOffset="118061.4844">10006 14760 1129 0,'0'-1'475'0,"5"3"-277"16,6 9-44-16,13 15-63 16,4 11-7-16,9 15-19 15,2 6-8-15,-2-2-19 16,-3-4-12-16,-11-14-8 16,-4-8 0-16,-14-10-31 15,-6-3-28-15,-20-10-49 16,-15-6-18-16,-12-7 5 0,-2-4 25 15,1-7 43-15,11 2 18 16,18-10 20-16,13-6 2 16,30-11 17-16,19-7 18 15,26-8 46-15,3 0 11 16,-9 9 7-16,-16 6-7 16,-34 13-30-16,-15 6-12 15,-26 12-34-15,-16 4-15 16,-15 13-13-16,-4 6-52 15</inkml:trace>
  <inkml:trace contextRef="#ctx0" brushRef="#br0" timeOffset="118675.1947">10607 14745 941 0,'16'6'413'15,"21"7"-211"-15,5-3-12 16,6-1-65-16,0-1-32 16,1-5-48-16,-3-3-11 15,-9-3-21-15,-10-4-20 0,-18-2-30 16,-9-1-11-16,-17-2 6 15,-9 2 15-15,-12 4 17 16,0 2 2-16,9 6-5 16,8 4-4-16,8 6-2 15,5 6 0-15,6 6 10 16,-2 6 5-16,9 7 17 16,0 4 19-16,3 3 15 15,2-1 2-15,-6-2-4 16,-4-4-12-16,-17-5-11 15,-4 1-2-15,-7-9-4 16,0 0-1-16,6-8-1 16,5-3-2-16,11-6-1 15,5-6-3-15,21-1-3 16,5-5 10-16,13-1 11 16,7 6 3-16,9 2 2 15,-1 0-12-15,0 5 8 16,-2-3-58-16</inkml:trace>
  <inkml:trace contextRef="#ctx0" brushRef="#br0" timeOffset="119683.5424">11369 15085 1042 0,'4'-2'467'0,"18"0"-193"16,15 1-89-16,36-1-57 16,14 7-21-16,8-6-49 15,2 2-12-15,-22 4-76 16,-13-2-58-16</inkml:trace>
  <inkml:trace contextRef="#ctx0" brushRef="#br0" timeOffset="120200.9434">12846 14896 1006 0,'-12'-23'476'16,"-4"-17"-212"-16,-12 9-120 15,-4 8-39-15,-7 17-79 16,-7 10-25-16,-6 24-30 15,1 10-8-15,10 23-1 16,12 5 0-16,26 7 14 16,13-2 4-16,25-11 22 0,7-7 17 15,11-16 33-15,2-12 13 16,-2-14 27-16,-4-11 18 16,-18-18 20-16,-15-6 2 15,-29-12-31-15,-12 2-28 16,-25-2-53-16,-7 6-15 15,-3 13-99-15,3 5 278 16</inkml:trace>
  <inkml:trace contextRef="#ctx0" brushRef="#br0" timeOffset="120553.4249">13413 15014 903 0,'10'3'394'15,"25"3"-187"-15,12 2-39 16,20-2-32-16,12 2-35 16,-1-2-46-16,-5 1-25 15,-9-3-107-15,-17-1-74 16</inkml:trace>
  <inkml:trace contextRef="#ctx0" brushRef="#br0" timeOffset="120717.3593">13500 15114 836 0,'-2'2'395'0,"4"4"-142"15,12 5-61-15,23-2-45 16,13 1-25-16,21-4-46 15,10-1-23-15,11 0-53 16,3 1-90-16</inkml:trace>
  <inkml:trace contextRef="#ctx0" brushRef="#br0" timeOffset="121040.2449">14528 14943 966 0,'-15'-10'421'15,"-21"-13"-234"-15,-3 6-50 16,-5 14-89-16,0 7-28 16,6 19-34-16,6 8-9 15,4 9-5-15,8 7 0 16,16 2 8-16,6 3 4 0,22 0 23 15,12-5 10-15,19-13 26 16,10-11 8-16,8-18 1 16,-5-10 19-1,-14-22 33-15,-13-5 18 0,-22-11 9 16,-15-2-21-16,-22-8-49 16,-13-2-28-16,-23 3-18 15,-2 4-59-15</inkml:trace>
  <inkml:trace contextRef="#ctx0" brushRef="#br0" timeOffset="121751.4974">15588 14919 869 0,'27'0'390'15,"25"1"-197"-15,27 4-62 16,13 7-15-16,11 4-46 16,-6 0-16-16,-15-1-24 15,-15-8-31-15,-20-4-78 16,-4-2-77-16</inkml:trace>
  <inkml:trace contextRef="#ctx0" brushRef="#br0" timeOffset="121961.6347">15657 15038 692 0,'-1'2'327'16,"6"5"-104"-16,12-1-31 0,33 0-31 16,12 0 2-16,27-1-24 15,5 6-27-15,0-6-35 16,-4 2-24-16,-19-3-44 15,-13-8-36 1,-18 1-130-16,-16-7-189 0</inkml:trace>
  <inkml:trace contextRef="#ctx0" brushRef="#br0" timeOffset="122122.2902">16340 14953 549 0,'15'11'309'16,"9"4"-58"-16,0 5-76 15,-2 4-11-15,-9-3-44 16,-8 3-26-16,-12-6-35 16,-10 0-22-16,-14-4-55 15,-4-5-57-15,-9-6-260 16</inkml:trace>
  <inkml:trace contextRef="#ctx0" brushRef="#br0" timeOffset="122268.7437">15680 14860 774 0,'-3'17'360'16,"-3"20"-151"-16,11 4-22 15,11 4-48-15,6 0-32 0,4-6-45 16,1 1-35-16</inkml:trace>
  <inkml:trace contextRef="#ctx0" brushRef="#br0" timeOffset="122905.1257">6773 15973 810 0,'-4'3'382'16,"3"6"-120"-16,11-3-111 0,29-1-63 16,9-5-6-16,26-3-26 15,13-3-10-15,28-5-13 16,9 3 2-16,1-2-11 16,-5-3-57-1,-23 3-164-15</inkml:trace>
  <inkml:trace contextRef="#ctx0" brushRef="#br0" timeOffset="123124.7624">6869 16071 778 0,'17'-6'369'16,"10"-3"-156"-16,16 0-55 0,10 2-1 15,23 5-29-15,14 2-18 16,5 3-36-16,2 3-19 16,-14 0-26-16,-9-6 2 15,-12 0-81-15,-8 1-64 16</inkml:trace>
  <inkml:trace contextRef="#ctx0" brushRef="#br0" timeOffset="123285.4835">7557 15928 510 0,'10'0'326'0,"3"1"9"0,12 7-185 16,3 7-23-16,2 5-44 15,-3 4-11-15,-12 5-26 16,-8-4-2-16,-18 2-8 16,-13-5-44-16,-15-5-419 15</inkml:trace>
  <inkml:trace contextRef="#ctx0" brushRef="#br0" timeOffset="123415.4584">6939 16041 1154 0,'7'7'484'0,"13"15"-309"16,9 3-31-16,17 7-74 15,7 5-25-15,3-2-3 16</inkml:trace>
  <inkml:trace contextRef="#ctx0" brushRef="#br0" timeOffset="124188.2767">8536 16054 794 0,'9'-4'372'0,"8"1"-115"16,24 0-151-16,16 2-18 16,15 1-15-16,5 3-16 15,-1-1-22-15,-7 0-6 16,-18 2-17-16,-8-4-14 0,-23 3-46 15,-11-1-13-15,-16 1-5 16,-10 3 12-16,-10-6 39 16,-2 0 10-16,-2 0 7 15,2 0 2-15,6 5 4 16,3 6 6-16,14 12 0 16,-1 3-2-16,10 11-6 15,3 7-7-15,0 6 1 16,4 7 7-16,-1 8 8 15,-5-1 5-15,-12-7 3 16,-6-10-3-16,-11-10 0 16,0-7 0-16,1-9 2 15,3-6 1-15,9-10-3 16,-1-3-3-16,15-5 4 16,6 0 10-16,10-4 19 0,14 2 4 15,5 2-8-15,8-1-13 16,9 2-6-16,0 1-63 15</inkml:trace>
  <inkml:trace contextRef="#ctx0" brushRef="#br0" timeOffset="124507.5359">9619 16311 949 0,'22'3'367'0,"31"3"-257"16,4 1-28-16,9-2-27 15,0-2-14-15,-10-3-94 16,0 0-148-16</inkml:trace>
  <inkml:trace contextRef="#ctx0" brushRef="#br0" timeOffset="124670.8628">9660 16446 1131 0,'9'4'465'0,"19"3"-281"16,11 4-17-16,19-6-54 16,7 0-28-16,8-2-91 15,5-4-82-15</inkml:trace>
  <inkml:trace contextRef="#ctx0" brushRef="#br0" timeOffset="125020.1699">10585 16421 893 0,'0'3'432'16,"13"4"-74"-16,12 0-168 16,28 0-41-16,17 1-10 15,20-8-63-15,13-2-20 0,5-2-111 16,-8-2-90-16</inkml:trace>
  <inkml:trace contextRef="#ctx0" brushRef="#br0" timeOffset="125370.6255">11485 16360 886 0,'1'2'372'15,"17"2"-164"-15,17 3-49 16,31 1 0-16,17 4-10 15,31-5-31-15,11-2-9 16,3-1-29-16,-5-5-13 16,-20-6-47-16,-20-1-56 0,-28-7-131 15,-15 0-83-15</inkml:trace>
  <inkml:trace contextRef="#ctx0" brushRef="#br0" timeOffset="125664.15">11892 16099 794 0,'0'-26'410'0,"-2"-36"-85"15,-2-4-75-15,2 8-56 16,-3 4-23-16,1 21-50 0,-3 12-18 16,2 17-65-16,-2 6-24 15,7 26-29-15,2 15-10 16,-1 22 16-16,3 7 5 16,-2 2 6-16,0-3-30 15,9-6-141-15</inkml:trace>
  <inkml:trace contextRef="#ctx0" brushRef="#br0" timeOffset="126105.0658">11678 16646 1110 0,'1'-5'443'0,"6"-8"-285"16,11 4-32-16,20 2-29 16,10 3-23-16,17 8-30 15,8 1-13-15,0 7-12 16,-11 1-5-16,-26-1-7 15,-21 6-1-15,-35-1-4 16,-12-1 0-16,-12 0 3 0,-2-5 1 16,12-5 1-16,10 1-5 15,17-3-5-15,11 2-3 16,14 3 9-16,10 0 11 16,6 11 10-16,0 3 9 15,-12 7 1-15,-15 2-2 16,-25 0 7-16,-14-2-2 0,-22-9-1 15,-5-7-1-15,4-14-6 16,7-8 2-16,21-10-89 16,14-2-72-16</inkml:trace>
  <inkml:trace contextRef="#ctx0" brushRef="#br0" timeOffset="126719.6461">13082 16177 931 0,'-2'1'369'0,"-3"11"-228"15,-2 10-98-15,-6 18-35 16,-2 11 8-16,-1 12 11 16,-1 5 2-16,0-7 1 15,1-7-4-15,4-18-4 16,4-13 0-16,8-11 15 16,5-10 13-16,7-10 14 15,2-10 5-15,5-18 0 16,1-11-7-16,2-24 3 15,0-3 1-15,-1-10-8 16,-5 1-9-16,-2 19-15 16,0 4-6-16,-2 24 6 15,1 11 5-15,-7 15-24 16,1 17-8-16,2 22-22 16,1 12-8-16,12 21 15 15,2 5 4-15,13 11 4 16,3 4 3-16,-4-9 3 0,-2-2 0 15,-19-23-29-15,-8-10-34 16,-13-11-98-16,-4-7-68 16</inkml:trace>
  <inkml:trace contextRef="#ctx0" brushRef="#br0" timeOffset="126888.9187">12971 16365 745 0,'-6'-6'447'0,"3"-4"-13"16,13 5-180-16,33 11-83 16,10 4-32-16,23 8-40 15,10 0-27-15,6-2-15 16,2-1-82-16</inkml:trace>
  <inkml:trace contextRef="#ctx0" brushRef="#br0" timeOffset="150647.6671">23278 15241 852 0,'-6'-34'393'16,"-3"-27"-175"-16,-36-9-126 16,-13-11-34-16,-30-12-43 15,-12-2-12-15,-20 9-13 16,-9 16-24-16,-8 24-35 15,-8 14 2-15,-4 27 5 16,10 8 29-16,10 31 45 16,6 9 2-16,20 23 11 15,8 9-4-15,17 6-7 16,11-8 3-16,23-15 1 16,4-14 1-16,-6-26 7 15,-12-10-1-15,-27-17-5 16,-16-12-3-16,-11-20-6 0,-11-14-1 15,-18-19-2-15,2-7 1 16,-11 9-5-16,6 14-4 16,17 34-12-16,6 19-4 15,10 35 3-15,4 13 4 16,3 34 6-16,2 14 3 16,17 6 0-16,12 2 0 15,20-21 7-15,4-11 5 16,-6-16 7-16,-6-10 4 0,-16-15 0 15,-6-12-14-15,-12-20-31 16,-11-11-4-16,-21-23-2 16,-11-9 13-16,-16-10 41 15,-7 5 6-15,8 24-9 16,-2 20-9-16,3 37-20 16,13 23-2-16,11 32 7 15,16 17 2-15,26 8 1 16,11 1-2-16,22-11 0 15,13-9 0-15,23-14 8 16,1-9 4-16,-1-17 11 16,-11-18 5-16,-20-21-33 15,-11-13-25-15,-45-22-24 16,-16-6-5-16,-30-17 37 16,-12-2 25-16,-9 19 12 15,11 14-5-15,1 46-5 16,5 34-4-16,34 36 1 15,12 16 3-15,24 19-2 0,14 0-2 16,20-5 10-16,7-10 5 16,26-26 6-16,10-14 2 15,4-20 0-15,0-12 1 16,-7-21 9-16,-7-12 4 16,-22-16-9-16,-13-14-11 15,26 9-18 1,1 1-6-16,-111-25-4 0,-7 6-2 0,-2 31-7 15,57 46-3-15,24 37 8 16,5 15 10-16,6 23 10 16,4 4 3-16,17 1-6 15,10-8-1-15,30-19-2 16,15-15 0-16,22-19 2 16,10-9-15-16</inkml:trace>
  <inkml:trace contextRef="#ctx0" brushRef="#br0" timeOffset="151466.2952">17853 15619 762 0,'16'-3'376'0,"15"-2"-97"16,23 2-136-16,13-6-11 15,20 4-37-15,13 1-27 16,4-2-35-16,0 9-9 15,-25 3-47-15,-23 0-43 16,-27 3-140-16,-12-5-134 16</inkml:trace>
  <inkml:trace contextRef="#ctx0" brushRef="#br0" timeOffset="151637.5232">18319 15614 506 0,'-17'3'292'0,"-14"-2"-49"0,13 10-80 16,7 9-22-16,11 13-25 15,5 9-9-15,9 10-25 16,3 4-11-16,1 7-29 16,0-5-10-16,-5-7-8 15,-2-6 4-15,-3-16-84 16,-1-8-103-16</inkml:trace>
  <inkml:trace contextRef="#ctx0" brushRef="#br0" timeOffset="151901.3582">18695 15960 840 0,'-10'-7'389'16,"-17"-4"-161"-16,4 5-64 16,0 10-80-16,7 5-38 15,10 12-54-15,-1 3-12 16,14 5-2-16,6 1 4 15,10-6 28-15,9-5 26 16,8-8 29-16,-1-8 23 0,-4-9 30 16,-7-7 0-16,-15-12 9 15,-10-5-15-15,-17-3-45 16,-9 1-21-16,-10 6-89 16,-3 9-98-16</inkml:trace>
  <inkml:trace contextRef="#ctx0" brushRef="#br0" timeOffset="152241.7622">19477 15584 905 0,'3'5'356'15,"-3"2"-229"-15,0 10-59 0,2 14-35 16,-1 3-4-16,2 12-9 16,4-6-11-16,5-3-284 15</inkml:trace>
  <inkml:trace contextRef="#ctx0" brushRef="#br0" timeOffset="152402.0484">19606 15604 921 0,'1'-5'431'0,"0"-1"-198"16,-3 9-59-16,-4 18-80 15,-1 6-35-15,6 9-25 16,5 5-16-16,11-2-24 16,3-1-74-16</inkml:trace>
  <inkml:trace contextRef="#ctx0" brushRef="#br0" timeOffset="152618.6775">19694 15972 1041 0,'7'1'464'0,"3"0"-208"0,26-1-110 15,12 1-7-15,12-2-28 16,3-2-24-16,-5 0-35 16,-7-1 2-16,-11-1-164 15,-5 1-196-15</inkml:trace>
  <inkml:trace contextRef="#ctx0" brushRef="#br0" timeOffset="152870.0808">20310 15651 944 0,'-2'0'421'0,"-2"0"-208"15,0 10-123-15,2 3-40 16,2 13-36-16,2 6-7 16,2 4-2-16,-2 2-6 15,-1-5-221-15</inkml:trace>
  <inkml:trace contextRef="#ctx0" brushRef="#br0" timeOffset="153023.5425">20460 15633 1132 0,'1'-5'527'0,"-1"-5"-237"16,2 12-83-16,-1 20-101 15,-4 6-37-15,7 13-34 16,-4 5-12-16,7 9-20 16,3-4-73-16</inkml:trace>
  <inkml:trace contextRef="#ctx0" brushRef="#br0" timeOffset="153544.9123">21325 15817 847 0,'-16'-7'403'0,"-19"-5"-183"15,-3 4-68-15,-1 13-94 16,3 10-46-16,13 15-33 15,10 8-4-15,19 9 4 16,8-4 16-16,17-2 36 16,3-7 20-16,3-14 20 15,-2-6 1-15,-14-12 0 16,-8-4-6-16,-19-9-15 0,-9 1-7 16,-14-6-65-16,-1-3-55 15,0 1-247-15</inkml:trace>
  <inkml:trace contextRef="#ctx0" brushRef="#br0" timeOffset="153792.3958">21398 15855 1041 0,'15'3'459'16,"13"5"-236"-16,4 7-57 0,-9 8-83 16,-4 4-22-16,-8 3-25 15,-10-3-3-15,-2-6-3 16,-5-7 0-16,3-8-4 15,3-6-2-15,6-10-4 16,5-6-3-16,1-13-8 16,8-2-4-16,-1-2-7 15,3 3-3-15,1 12-8 16,-2 11-3-16,-2 15-2 16,-4 10 0-16,-7 12 6 15,-6 3-10-15,-3 2-149 16</inkml:trace>
  <inkml:trace contextRef="#ctx0" brushRef="#br0" timeOffset="153997.8364">21838 15789 796 0,'3'-6'437'0,"6"-2"-40"15,-7 23-248-15,2 15-37 16,-1 26-27-16,2 9-14 15,2 10-28-15,-3-2-8 16,-2 0-10-16,2-1 3 16,-2-8-67-16,4-4-32 15,1-23-104-15,-4-13-95 16</inkml:trace>
  <inkml:trace contextRef="#ctx0" brushRef="#br0" timeOffset="154123.447">21838 16043 1156 0,'16'-1'494'16,"12"-2"-258"-16,12 2-167 15,6-1-20-15,12 4-147 16</inkml:trace>
  <inkml:trace contextRef="#ctx0" brushRef="#br0" timeOffset="154690.7956">22465 15819 1111 0,'-7'5'451'0,"-8"14"-268"16,-8 6-40-16,-7 5-34 15,-4 2-34-15,-7-6-49 16,4-7-6-16,7-13-20 15,7-7-11-15,11-15-11 16,2-7-4-16,5-5 12 16,2 2 5-16,5 4-2 15,3 4-5-15,11 13-10 16,7 5-5-16,9 12 2 16,-2 9 4-16,1 15 16 15,-2 3 7-15,-1 0 10 16,1-4 5-16,3-13 4 15,0-5 0-15,-5-12 6 16,0-7 2-16,-9-9 1 16,-4-8-1-16,-4-8-4 0,0-3-4 15,-7-4-7-15,1 4-4 16,-3 15-16-16,-1 8-8 16,0 20-3-16,2 7 1 15,0 9 13-15,2 1 6 16,2-3-17-16,-3 0-52 15,0-9-358-15</inkml:trace>
  <inkml:trace contextRef="#ctx0" brushRef="#br0" timeOffset="154821.6553">22523 15588 1050 0,'0'-13'414'0,"-1"-5"-297"16,4 13-73-16,9 17-80 15,3 12-113-15</inkml:trace>
  <inkml:trace contextRef="#ctx0" brushRef="#br0" timeOffset="154986.4341">22730 15805 635 0,'6'12'444'0,"6"23"26"16,-2 1-157-16,5 5-167 15,0 2-49-15,-1-11-53 16,1-3-2-16,1-15 35 15,-1-10 17-15,3-7 14 0,1-9-6 16,-7-15-42 0,0-2-18-16,-6-8-78 0,2-2-86 15</inkml:trace>
  <inkml:trace contextRef="#ctx0" brushRef="#br0" timeOffset="155524.3782">23319 15798 896 0,'-11'-8'422'16,"-9"-6"-195"-16,5 12-126 15,4 3-43-15,11 14-53 16,4 2-4-16,15 5 2 16,-1 0 2-16,4-1 3 15,1-3 1-15,-9-6 5 16,0-4 2-16,-14-8-2 16,-2 1-3-16,-11-1-7 15,-7 1-3-15,-7 1-1 16,-4 2-1-16,-1 4-2 15,4 7-1-15,8 5-5 0,6-2 3 16,13 6 1-16,8-2 3 16,15-5 25-16,5 0 14 15,9-10 26-15,-2-4 10 16,1-7-12-16,3-4-10 16,-2-7-17-16,3-3-6 15,-4-10-4-15,-5-3-2 0,-8-4-2 16,-8 1 4-1,-10 3 36-15,-3 4 8 0,-4 14 8 16,-2 8-6-16,1 16-32 16,3 8-6-16,5 11-7 15,5 5-1-15,9 0-8 16,0-2-3-16,5-4-16 16,-2-6-77-16</inkml:trace>
  <inkml:trace contextRef="#ctx0" brushRef="#br0" timeOffset="156214.147">16023 16757 480 0,'5'-7'288'0,"1"-10"-7"0,-2-1-46 15,-11-3-47-15,-6-4-18 16,-12 5-37-16,-7 1-12 16,-5 11-32-16,-5 5-19 15,2 14-32-15,4 4-19 16,13 8-15-16,9 7-4 16,20-1-4-16,9 0 3 0,14-5 5 15,7-4 3-15,2-10 6 16,1-4 5-1,-5-11 1-15,-2-5-40 0,-14-9-144 16,-5-3-214-16</inkml:trace>
  <inkml:trace contextRef="#ctx0" brushRef="#br0" timeOffset="156303.2835">15949 16523 987 0,'-10'-8'427'0,"-11"-4"-248"15,5 8-63-15,10 7-110 16,7 6-122-16</inkml:trace>
  <inkml:trace contextRef="#ctx0" brushRef="#br0" timeOffset="156693.4068">16162 16658 1181 0,'13'2'446'0,"15"0"-331"0,4 0-47 16,5-2-26-16,-6-2-11 15,-2 0-11-15,-4-3-1 16,-10 2-3-16,-3-2-6 16,-16 3-14-16,-8 3-7 15,-14 3-5-15,-5 5 3 16,-2 7 5-16,2 3 1 0,9 6-4 16,9-1-1-16,14 3 8 15,10-1 4-15,12-3 11 16,4-2 5-16,9-11 2 15,1-5 0-15,0-11 4 16,-3-7 2-16,-5-8 2 16,-6-4 12-16,-7-2 7 15,-4-3 9-15,-3 8 31 16,-5 2 9-16,-4 12 7 16,-2 8-10-16,-2 11-34 15,1 6-25-15,2 8-22 16,1 6 8-16,0 5-137 15,10 2-225-15</inkml:trace>
  <inkml:trace contextRef="#ctx0" brushRef="#br0" timeOffset="157277.3576">17161 16676 763 0,'-5'-1'395'0,"-3"-2"-86"15,5 1-123-15,15 4-78 16,9 1-24-16,15 1-31 15,10-2-13-15,5-1-14 16,-1-1-1-16,-9 1-3 16,-12-1-3-16,-21 1-8 15,-10 7-4-15,-22 5-7 16,-10 8-2-16,-8 8-2 16,2 1 0-16,14 8-1 15,11 1-3-15,18 0 2 16,8-1 0-16,22-25 8 31,-17-6-33-31,1 0-76 0,56 11-40 0,7-18-57 16,-1-8 34-16,-47-12 81 0,-4-3 41 15,-14-5 112-15,-8 0 38 16,-8 2 61-16,-12 2 24 16,-6 7-25-16,-1 3-30 15,-3 6-65-15,5 6-30 16,8 8-50-16,1 5-9 15,12 10-5-15,7 2 4 16,5 2 13-16,9 1 5 0,0-9 6 16,4-4 5-16,3-11 19 15,-5-4 5-15,-5-9 14 16,-10-4 2-16,-13-4-3 16,-7-2-52-16</inkml:trace>
  <inkml:trace contextRef="#ctx0" brushRef="#br0" timeOffset="157726.3899">18307 16967 773 0,'0'-1'371'15,"8"3"-102"-15,7-2-76 16,19 0-54-16,6-1-17 0,1-12-49 15,-3-1-18-15,-14-4-21 16,-8-5 0-16,-10-3-18 16,-6 1-17-16,-11 0-24 15,-9-1-8-15,-18 4 8 16,-1 4 8-16,-5 13-1 16,6 10-8-16,11 20-10 15,7 11 1-15,9 23 2 16,7 3 6-16,12 7 8 15,6 0 5-15,9-10 14 16,4-3 6-16,5-11-54 16,3-9-107-16</inkml:trace>
  <inkml:trace contextRef="#ctx0" brushRef="#br0" timeOffset="158325.3516">18812 16773 692 0,'-21'-8'353'0,"-10"-6"-92"16,3 8-153-16,6 4-29 16,12 7-45-16,6 6-12 15,8 3-17-15,9 3-2 16,10 4 2-16,3-4 0 0,5 0 4 15,-1-5 2-15,-8-6 4 16,-6-3 3-16,-12-4-1 16,-7-2-4-16,-13-2-6 15,-8 1-3-15,-12 1-4 16,-2 2 1-16,4 6-4 16,5 3-4-16,9 8-5 15,10 7-3-15,9 1 4 16,4 3 4-16,16-3 16 15,4-3 12-15,12-3 10 16,3-3 3-16,4-9-6 16,1-4-3-16,-5-6-3 15,-4-6 0-15,-7-2 1 16,-8-7 0-16,-9-5 0 16,-1-1-3-16,-9-1 3 15,-6 3 6-15,1 7 12 16,-3 5-1-16,0 8-11 15,5 4-14-15,-2 9-22 0,1 2-5 16,5 8 3-16,5 2 2 16,4 0 5-16,5-1 1 15,5-4 2-15,0-7 3 16,3-5 2-16,2-3 4 16,-4-5 6-16,-1-4 1 15,-2-7 2-15,-4-3-9 16,-7-6-75-16,-1-2-60 0,-6 1-121 15,-2-2-56-15</inkml:trace>
  <inkml:trace contextRef="#ctx0" brushRef="#br0" timeOffset="158430.9242">19090 16681 569 0,'-4'-9'331'0,"-9"-12"1"16,8 8-38-16,-1 7-34 16,-2 4-48-16,8 8-97 15,0 2-42-15,6 7-52 16,4 2-17-16</inkml:trace>
  <inkml:trace contextRef="#ctx0" brushRef="#br0" timeOffset="158744.4055">19304 16650 1054 0,'0'-9'477'0,"-1"-9"-252"0,-1 24-114 16,0 16-25-16,1 25-63 15,4 15 1-15,3 24 8 16,6 5-1-16,-1 2 5 16,-2-4 3-16,-1-12-131 15,-6-9-107-15</inkml:trace>
  <inkml:trace contextRef="#ctx0" brushRef="#br0" timeOffset="158882.0362">19400 17017 979 0,'7'-4'422'15,"4"-4"-164"-15,11 6-235 16,1 0-83-16</inkml:trace>
  <inkml:trace contextRef="#ctx0" brushRef="#br0" timeOffset="159135.732">19925 16870 1350 0,'-18'8'533'0,"-24"12"-380"15,-8 1-43-15,-10-3-51 16,0-7-22-16,9-11-18 16,8-7-14-16,18-18-43 15,9-4-10-15,10-5-3 16,6 3 6-16,8 9 23 15,7 7-2-15,9 15 21 16,4 0 8-16,9 16 33 16,3 7 17-16,5 13-6 15,3 11-4-15,-6 0-13 16,-1-1 17-16,-14-8-109 16</inkml:trace>
  <inkml:trace contextRef="#ctx0" brushRef="#br0" timeOffset="159647.2832">20845 16732 579 0,'-15'-4'298'0,"-20"0"-72"15,-2 1-76-15,-1 4-74 16,8 4-24-16,15 2-39 16,8 1-7-16,15 2 4 15,11 1 8-15,13 0 18 16,7-2 1-16,0 0-3 16,-4-3-4-16,-17-2-5 15,-10-2-2-15,-18 2-8 16,-11 0-3-16,-10 2-9 15,-1 3-2-15,0 3-1 16,7 0-3-16,12 5-6 16,9 1 1-16,15 1 11 15,11 0 10-15,13-3 11 0,3-1 5 16,1-6-3-16,-2-3-17 16,-13-8-257-16</inkml:trace>
  <inkml:trace contextRef="#ctx0" brushRef="#br0" timeOffset="159762.4126">20866 16534 892 0,'0'-5'317'0,"-2"-6"-243"0,5 18-152 16,3 8-150-16</inkml:trace>
  <inkml:trace contextRef="#ctx0" brushRef="#br0" timeOffset="159881.3185">21013 16718 699 0,'15'17'427'15,"13"15"-66"-15,3 10-151 16,1 4-60-16,0 8-86 16,-4 1-25-16,-4-4-56 15,-4-7-47-15,-5-14-116 16,-2-8-180-16</inkml:trace>
  <inkml:trace contextRef="#ctx0" brushRef="#br0" timeOffset="160026.1363">21281 16788 1012 0,'-18'-3'503'0,"-18"-7"-169"16,-4 24-172-16,-7 15-45 15,-3 17-64-15,-1 8-21 16,10 4-19-16,9 0-13 16,13-10-172-16</inkml:trace>
  <inkml:trace contextRef="#ctx0" brushRef="#br0" timeOffset="160509.3773">21550 16737 644 0,'-11'-3'330'0,"-12"-5"-86"16,3 7-71-16,9 3-87 16,0 5-27-16,7 6-41 15,8 0-11-15,5 4-2 16,9 1 1-16,3-4 7 16,-4-3 1-16,-4-4 2 15,-6-3 0-15,-9-2-5 16,-10-1-2-16,-10 0-4 15,-4 3-1-15,-4 3-1 0,3 4-1 16,8 9-2-16,8 4-2 16,11 4 5-16,4 1 8 15,13-4 15-15,0-4 14 16,12-9 12-16,7-4 1 16,3-9-5-16,4-5-7 15,-2-12-11-15,-2-6-2 16,2-8-5-16,-8-6-1 15,-6 2-10-15,-8 1 24 0,-13 10 18 16,-4 5 4-16,-3 14 6 16,-1 5-30-16,-3 14-28 15,2 7-7-15,-3 12-47 16,1 7-70-16</inkml:trace>
  <inkml:trace contextRef="#ctx0" brushRef="#br0" timeOffset="161048.6203">22671 16871 894 0,'-2'2'360'0,"-9"10"-213"16,-7 2-46-16,-9 5-35 16,-7 7-15-16,-3-4-31 15,-1-6-2-15,7-7 4 16,7-9 8-16,7-14 24 15,4-5 8-15,6-13 10 16,6 0-3-16,7-1-17 16,2 3-6-16,9 11-19 15,-1 9-11-15,8 16-15 16,5 11-5-16,0 15-3 16,3 7 5-16,1 6 4 15,-1 2 23-15,1-8-123 0,0-8-109 16</inkml:trace>
  <inkml:trace contextRef="#ctx0" brushRef="#br0" timeOffset="161250.4649">22831 16847 1088 0,'0'-1'435'16,"2"5"-292"-16,5 12-54 0,-1 12-62 15,3 6-7-15,2-4 1 16,-1-4 0-16,1-7 7 15,2-8 2-15,1-11 36 16,-1-7 4-16,5-9-1 16,-4-7-1-16,-2-5-77 15,4 3-71-15</inkml:trace>
  <inkml:trace contextRef="#ctx0" brushRef="#br0" timeOffset="161663.1807">23019 16818 1041 0,'6'-3'437'0,"12"-4"-244"15,6 2-89-15,8 6-59 16,6 2-15-16,1-1-16 0,-3 1 1 16,-9-3 3-16,-8-1 4 15,-14-1-1-15,-5 1-4 16,-16 2-9-16,-6 0-6 15,-6 5-7-15,1 3-2 16,5 6-4-16,2 6-2 16,12 6-1-16,6 4 2 15,7 1 9-15,7-4 5 16,6-2 10-16,2-8 3 16,5-7 4-16,2-8 3 0,4-8 3 15,-2-6 0-15,-5-13-2 16,-2-2-3-16,-5-8-5 15,-2-4-1-15,-2 3-4 16,-5 4-3-16,-6 16 7 16,-3 9-4-16,-3 19-1 15,2 9 1-15,-2 9-11 16,1 7 0-16,0 4 12 16,0 0-39-16,-1-5-151 15,-3-7-199-15</inkml:trace>
  <inkml:trace contextRef="#ctx0" brushRef="#br0" timeOffset="161799.3171">23378 16519 1383 0,'-1'-6'505'0,"-8"-6"-431"0,5 12-59 15,3 16-52-15,1 12-95 16</inkml:trace>
  <inkml:trace contextRef="#ctx0" brushRef="#br0" timeOffset="161967.6735">23483 16951 1091 0,'15'-2'501'0,"19"-2"-191"16,12 0-107-16,15 1-64 15,0 2-47-15,-4 5-42 16,-5 7-74-16</inkml:trace>
  <inkml:trace contextRef="#ctx0" brushRef="#br0" timeOffset="162736.4194">14882 17793 956 0,'-10'6'376'0,"-5"9"-255"15,8 6-45-15,16 10-34 16,9-3-2-16,17-2 20 15,6-6 10-15,7-13 8 16,-1-4-5-16,-8-18-16 16,-7-6-4-16,-8-17-3 15,-4-10-3-15,-3-5-11 16,-2-5-6-16,-15-2-4 16,-6 3-3-16,-21-3-4 15,-8 2-4-15,-19 14-11 16,-4 11-8-16,-2 31-14 15,3 8-4-15,20 24-8 0,13 6 0 16,26 5 11-16,20-1-43 16,31-2-94-16,16-6-122 15</inkml:trace>
  <inkml:trace contextRef="#ctx0" brushRef="#br0" timeOffset="163064.5768">15634 17682 551 0,'-9'-7'305'0,"-10"-7"-35"16,-4-2-60-16,-7 0-55 0,0 1-29 15,1 6-63 1,3 0-22-16,7 9-33 16,6 6-8-16,8 1-9 15,7 7 1-15,8 2 4 16,7 0 3-16,6-1 4 15,0-2 3-15,-6-6 3 16,-5-2 3-16,-14-1 0 16,-6 0-1-16,-11 2-3 15,-9-1-2-15,-6 8-4 16,1 1 1-16,5 5 3 16,8 1-1-16,18-1-1 15,9 0 0-15,25-4-4 16,12-3 17-16,17-5-118 0,3-2-338 15</inkml:trace>
  <inkml:trace contextRef="#ctx0" brushRef="#br0" timeOffset="163683.6604">15840 17647 675 0,'8'1'311'0,"11"0"-113"15,5 2-87-15,15-3-16 16,1-2-18-16,1-3-20 15,-4-2-4-15,-11 1-16 16,-9 0-6-16,-18 5-39 16,-6 0-18-16,-22 3-12 15,-11 3-5-15,-6 6 27 16,-2 2 10-16,13 3 0 16,10 4 6-16,18 2 12 15,6 2 9-15,12-2 17 0,8 0 1 16,15-3 6-16,6-5 5 15,5-6 1-15,-5-6 0 16,-7-11-7-16,-6-1-8 16,-11-6-7-16,2-3-2 15,-7 3-10-15,2-2-4 16,-4 6-11-16,-4 6-7 16,-2 12-6-16,-5 10 1 15,0 7 5-15,-2 5 5 16,-2 1 3-16,3-4 2 15,2-6 3-15,-2-5 2 0,5-14 3 16,-2-6 0-16,4-14-1 16,9-4-2-16,0-5-5 15,7 1-1-15,7 3-4 16,-2 2 12-16,2 8 10 16,-2 6 7-16,-4 15 11 15,-5 5-11-15,-4 12-8 16,-4 7-4-16,-4 9-64 15</inkml:trace>
  <inkml:trace contextRef="#ctx0" brushRef="#br0" timeOffset="164179.0362">17007 17687 587 0,'-10'-3'327'16,"-5"-3"-62"-16,-19 6-81 16,-6 1-16-16,-9 11-35 15,0 4-25-15,14 9-63 16,9-1-30-16,22 8-22 16,8-1-3-16,22 0 19 15,6 0 10-15,12-10 11 16,3-6 3-16,-2-11-4 15,-4-4-3-15,-15-4 2 16,-8-4 2-16,-10-5-3 16,-7 0-3-16,-1 1-7 15,-6 1-6-15,-7 10-10 16,0 7 1-16,-2 13 0 16,4 10 0-16,7 9 5 15,2 4-5-15,6 0 2 0,9-6-11 16,0-2-168-16</inkml:trace>
  <inkml:trace contextRef="#ctx0" brushRef="#br0" timeOffset="164445.9389">17254 17782 961 0,'-15'-4'407'15,"-7"0"-226"-15,3 5-127 16,1 5-32-16,13 10-29 16,2 3-1-16,13 7 12 15,7 0 11-15,12-4 38 16,4-6 9-16,9-12 12 16,-4-9 16-16,-7-11-4 15,-6-5-2-15,-21-4-6 16,-10 0-18-16,-25 4-38 15,-11 2-23-15,-6 14-101 16</inkml:trace>
  <inkml:trace contextRef="#ctx0" brushRef="#br0" timeOffset="164846.3663">17578 17863 853 0,'5'4'369'0,"4"2"-198"16,5 2 2-16,8-6-32 15,1-2-18-15,-1-5-27 16,1-6-24-16,-8-6-29 16,-5-4-7-16,-9 0-11 15,-7-1-5-15,-17 5-11 16,-5 2-5-16,-6 4-10 16,2 5-8-16,9 14-5 15,0 5-4-15,10 19-1 16,7 6 1-16,7 9 8 15,5 7 7-15,2 1 10 16,0-4 6-16,5-8 4 16,1-6 1-16</inkml:trace>
  <inkml:trace contextRef="#ctx0" brushRef="#br0" timeOffset="165220.8584">18206 17871 809 0,'-8'1'336'16,"-9"-1"-182"-16,-11 11-103 15,-7 2-12-15,-6 5 4 16,3 2 7-16,7-4-2 16,7-4-11-16,5-12-12 15,13-6-5 1,2 4-6-16,1-1-2 0,0-19-10 16,3-3-5-16,14 1-4 15,3 11 1-15,4 12 6 16,1 10 6-16,-1 14 10 15,3 8-1-15,-3 11 2 16,1-2 1-16,-2-4-32 0,-2-5-122 16</inkml:trace>
  <inkml:trace contextRef="#ctx0" brushRef="#br0" timeOffset="165356.0886">18027 17535 1143 0,'0'-3'456'0,"1"-8"-304"0,7 19-116 16,-1 10-48-16</inkml:trace>
  <inkml:trace contextRef="#ctx0" brushRef="#br0" timeOffset="166045.351">18992 17758 913 0,'-7'4'405'0,"-10"3"-199"16,-11 15-114-16,-10 5-21 16,-8 7-35-16,-2 0-7 15,9-6-11-15,7-5-5 16,9-14-4-16,5-6-12 15,10-19-8-15,5-9-3 0,5-12 1 16,3 0 10-16,5 6 1 16,1 4-3-16,5 13-7 15,0 5-5-15,5 12-1 16,4 9 3-16,5 11 7 16,2 6 6-16,5 3 3 15,1 2 4-15,-6-7 5 16,-2-5-2-16,-10-11-52 15,-3-7-42-15,-4-7-46 16,-3-8 1-16,-5-3 58 16,-4 0 56-16,-1 2 84 15,-2 5 12-15,2 9 17 16,-1 4-10-16,1 3-37 16,-4 4-12-16,3-3-17 15,3 1-8-15,2-8 4 16,0-3 5-16,0-3 2 0,-2-8 1 15,-4-2-2-15,3-8 6 16,4-3 4-16,-2-1 1 16,12 2 3-16,-3 7 5 15,5 6 25-15,2 4 5 16,-1 10-5-16,-1 4-15 16,0 9-35-16,1 2-7 15,-1 6-26-15,-1-1-72 16</inkml:trace>
  <inkml:trace contextRef="#ctx0" brushRef="#br0" timeOffset="166408.5091">19565 17929 588 0,'3'-8'313'0,"-1"-10"-66"16,-1-1-57-16,-5-2-31 16,-8-4-3-16,-7-2 10 15,-7-1-1-15,-1 4-37 0,-2 4-29 16,1 14-60-16,-1 6-22 15,7 12-23-15,9 6-1 16,10 7 5-16,7 3 0 16,8 4 6-16,6 0 8 15,4-4 17-15,2-2 6 16,-1-4 5-16,-1-8-3 16,-1-10-10-16,2-7-54 15,-1-16-167-15</inkml:trace>
  <inkml:trace contextRef="#ctx0" brushRef="#br0" timeOffset="166537.0966">19485 17554 896 0,'-2'2'391'16,"1"1"-168"-16,2 9-153 16,2 2-36-16,6 6-3 15,2 6-88-15</inkml:trace>
  <inkml:trace contextRef="#ctx0" brushRef="#br0" timeOffset="170990.2371">19947 17863 335 0,'-7'-11'215'16,"-4"-10"1"-16,3 4-41 15,11 6-73-15,8 3-28 16,13 6-28-16,8 5 3 0,18 0 3 16,11 3-2-16,13-4-17 15,3-2-8-15,-13 0-2 16,-16-4 3-16,-29 0 7 16,-12-3 0-16,-23-2-5 15,-6-3-5-15,-16 4-13 16,-7 3-6-16,1 7-4 15,0 6-6-15,12 10-7 16,8 4-2-16,16 9-3 16,9 3 2-16,20-1 6 15,9 1 4-15,16-8 6 16,6-3 2-16,2-9 4 16,2-7 1-16,-9-10 3 15,-8-8 3-15,-13-6 2 16,-7-4 2-16,-11-5-2 15,-4-5 0-15,-6 3-4 16,-7 0 6-16,-4 9 10 0,1 6 0 16,-2 4-2-16,4 1-11 15,-1 10-25-15,6 4-5 16,5 10-3-16,3 2 4 16,4 5 8-16,-3-1 5 15,2-1 2-15,2 1 1 16,7-13 5-16,2-1-1 15,-2-9 4-15,0-2 2 16,-6-7 0-16,-3-1-1 0,3-2-3 16,-3 1-2-16,1 3-8 15,-3 6-5-15,-2 8-3 16,0 5 0-16,2 6 3 16,0 1 3-16,7 2 3 15,2-4 1-15,8-7 42 16,3-1 12-16,1-12 66 15,-3-6 27-15,-6-9-5 16,-6-5-4-16,-9-4-60 16,-4 1-25-16,-9 2-72 15,1 4-89-15</inkml:trace>
  <inkml:trace contextRef="#ctx0" brushRef="#br0" timeOffset="171423.2098">21285 17686 839 0,'-11'1'355'0,"-18"11"-194"15,-5 6-49-15,-2 13-44 16,1 9-27-16,18 6-23 15,9 3-6-15,17-1 16 16,11-7 17-16,15-10 27 16,4-10 12-16,3-15 0 15,-5-6-6-15,-14-10-21 16,-8-7-6-16,-17-7-13 16,-10-3-9-16,-13-3-60 15,-8 4-45-15,-2-3-152 0,4 4-179 16</inkml:trace>
  <inkml:trace contextRef="#ctx0" brushRef="#br0" timeOffset="171545.5272">21347 17796 671 0,'17'8'355'15,"23"16"-84"-15,-5 8-57 16,1 7-78-16,3 3-32 16,-2-2-46-16,1-2-13 0,-9-9-68 15,-6-5-83-15</inkml:trace>
  <inkml:trace contextRef="#ctx0" brushRef="#br0" timeOffset="171680.4178">21622 17777 817 0,'-27'21'384'16,"-17"16"-129"-16,-2 17-182 15,1 8-35-15,7-2-25 16,3-7 24-16</inkml:trace>
  <inkml:trace contextRef="#ctx0" brushRef="#br0" timeOffset="171992.5303">21820 17774 1161 0,'4'6'434'15,"-2"12"-330"-15,-5 8-47 16,-6 14-21-16,-2-1-13 16,7-6-8-16,4-4-1 15,10-13 0-15,4-6 2 16,7-16 1-16,4-9 2 0,-2-15 1 16,-4-2-2-16,0-1-7 15,-5 6-4-15,-1 9-4 16,2 11 0-16,-7 15 11 15,-1 10 9-15,-5 13 5 16,0 3-1-16,1 4-7 16,-5 1 10-16,2-8-126 15,0-5-130-15</inkml:trace>
  <inkml:trace contextRef="#ctx0" brushRef="#br0" timeOffset="172128.0197">21903 17516 1085 0,'0'-5'487'0,"-2"1"-259"0,-1 7-112 15,3-3-101-15,5 17-35 16</inkml:trace>
  <inkml:trace contextRef="#ctx0" brushRef="#br0" timeOffset="172464.67">22075 17771 621 0,'4'-5'398'16,"2"-5"-12"-16,-3 14-234 16,-1 6-42-16,2 28-73 15,-1 2-6-15,4 29-3 16,3 3-4-16,1-11 6 15,3 6 0-15,3-23-82 16,2-7-145-16</inkml:trace>
  <inkml:trace contextRef="#ctx0" brushRef="#br0" timeOffset="172598.534">22179 17914 809 0,'14'-1'306'0,"13"1"-197"16,9 1-104-16,7-2-2 0,1 2-230 16</inkml:trace>
  <inkml:trace contextRef="#ctx0" brushRef="#br0" timeOffset="172816.3985">22535 17846 655 0,'-2'3'367'15,"4"-1"-61"-15,-7 18-94 16,-9 2-38-16,-5 7-49 15,-7 1-31-15,-6-9-55 16,0-5-9-16,9-14-3 16,3-8-3-16,6-16-8 15,9-5-5-15,4-6-9 16,6-2-4-16,7 4-6 16,0 7-5-16,5 11-11 15,4 11 1-15,1 17 2 16,3 9 3-16,4 22 12 15,-6 6 7-15</inkml:trace>
  <inkml:trace contextRef="#ctx0" brushRef="#br0" timeOffset="173504.0946">22688 17770 726 0,'10'-2'356'15,"10"0"-134"-15,14 2-115 16,5 0-22-16,4 0-46 16,-1 0-13-16,-9-4-6 15,-5 2-1-15,-11 1-2 16,-6-2-1-16,-13 5-9 16,-9 1-5-16,-11 4-6 15,-7 5-2-15,1 4 2 16,7 2-2-16,10 5-2 0,9 3 0 15,11-3 0 1,9 1 3-16,11-3 5 0,10-3 1 16,9-9-16-16,2-6-13 15,6-6-21-15,-3-5-1 16,-11-6 19-16,-4-3 15 16,-15-5 24-16,-9-2 7 15,-14-4 13-15,-8 5 4 16,-17 4 20-16,-6 4 9 15,-10 10 4-15,3 3-4 16,11 5-32-16,7 5-18 0,12 10-23 16,8 2-1-16,6 4 10 15,4 1 6-15,7-8 11 16,2-4 2-16,2-8 7 16,1-5 4-16,2-6 0 15,2-7-1-15,8-3-9 16,0-2 0-16,5 7 17 15,-2 4 3-15,-4 12 27 16,-10 5-1-16,-16 6-3 16,-9 4 8-16,-16 2-18 15,-2-1-2-15,-5 1-43 16,1-8-55-16</inkml:trace>
  <inkml:trace contextRef="#ctx0" brushRef="#br0" timeOffset="173931.4949">23796 17436 1133 0,'3'-24'514'0,"4"-21"-224"15,-6 6-56-15,-1 19-83 16,0 11-52-16,-3 28-77 16,-1 21-20-16,-2 28-16 15,2 12 7-15,5 7-13 16,4-3-73-16</inkml:trace>
  <inkml:trace contextRef="#ctx0" brushRef="#br0" timeOffset="174413.5771">23829 17982 803 0,'1'0'464'0,"-1"0"-80"15,0 0-162-15,0 0-30 16,0 0-47-16,0 0-9 15,0 0 3-15,0 0-5 16,0 0-2-16,0 0 0 16,0 0-35-16,0 0-24 15,0 0-37-15,0 0-15 16,0-1-18-16,0 0 2 16,-1 0 10-16,0 0-56 0,0 1-259 15</inkml:trace>
</inkml:ink>
</file>

<file path=ppt/ink/ink8.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2-12-19T10:04:35.776"/>
    </inkml:context>
    <inkml:brush xml:id="br0">
      <inkml:brushProperty name="width" value="0.05292" units="cm"/>
      <inkml:brushProperty name="height" value="0.05292" units="cm"/>
      <inkml:brushProperty name="color" value="#FF0000"/>
    </inkml:brush>
  </inkml:definitions>
  <inkml:trace contextRef="#ctx0" brushRef="#br0">2255 11249 678 0,'-17'-7'397'0,"-14"-6"-67"15,-14 3-99-15,-1 4-34 16,1 9-63-16,0 10-33 16,10 13-57-16,3 3-20 15,14 9-24-15,13-1-10 16,19-2-1-16,10-6 2 0,15-7 4 16,0-1 4-16,3-11 2 15,-2-1 3-15,-10-8 3 16,-2-2 4-16,-15 2 16 15,-10 0 4-15,-17-1 3 16,-8 0-2-16,-15 4-12 16,-6-3-5-16,-7 5-6 15,-2 3-4-15,5 3-12 16,3 8-6-16,18 5-6 16,9 0 0-16,22 3 5 15,14 5 3-15,20-6 6 16,3 1 3-16,6-8 3 15,-6-6 3-15,-1-5 16 16,-7-6-57-16,-6-2-170 16,-5-3-222-16</inkml:trace>
  <inkml:trace contextRef="#ctx0" brushRef="#br0" timeOffset="124.8179">1779 11371 786 0,'-3'0'332'0,"-3"1"-172"16,16 6-137-16,3 3-23 16,18 9-33-16,10 3-169 0</inkml:trace>
  <inkml:trace contextRef="#ctx0" brushRef="#br0" timeOffset="289.1386">2404 11553 1039 0,'1'5'466'0,"3"4"-196"16,7 16-174-16,4 7-10 16,9 27-45-16,1 11-14 15,-1 12-18-15,-3-2-36 16,-3-10-127-16,7-6-112 16</inkml:trace>
  <inkml:trace contextRef="#ctx0" brushRef="#br0" timeOffset="476.5844">2668 11569 1040 0,'-11'3'485'0,"-23"8"-192"16,4 7-59-16,-8 16-101 16,-3 6-28-16,-3 15-59 15,-6 4-23-15,8 3-22 16,6-4-3-16,14-8-85 15,9-10-85-15,13-11-402 16</inkml:trace>
  <inkml:trace contextRef="#ctx0" brushRef="#br0" timeOffset="1156.8809">3021 11675 673 0,'0'-10'371'0,"-1"-8"-79"0,-7 1-127 16,-3 1-23-16,-4 3-33 15,-3 3-11-15,-6 2-17 16,-6 3-14-16,-4 8-35 15,2 3-17-15,4 11-27 16,6 5-6-16,12 6-7 16,5 2 2-16,9-1 7 15,8-2 4-15,14-15 14 16,3-4 5-16,8-6 7 31,-3-6 2-31,-4-6 2 0,-3-4 0 16,-9-8 4-16,-9-1 0 15,-3 0-3-15,-5 0-1 0,-2 7-3 16,-2 2-3-16,-5 8-6 16,2 6-6-16,3 5-4 15,2 5-1-15,6 4 2 16,3 3 4-16,1 3 5 16,5-4 3-16,5 1 5 15,0-5 2-15,5-4 0 16,4 0 1-16,-5-8 1 15,2 0 0-15,1-12 2 16,-4-4 1-16,0-8-1 16,-7-4-1-16,-6-4-2 15,-3 2 0-15,-6 2 1 16,1 2-1-16,0 10 11 16,-2 1 10-16,-5 15 1 15,1 11-2-15,-2 11-8 16,5 12-13-16,2 14-5 15,2 5 0-15,3 20-6 0,0 2-1 16,-1-2-1-16,-4-6 1 16,9-19-1-16,2-7 1 15,3-14 2-15,4-8-31 16,-7-12-168-16,0-7-249 16</inkml:trace>
  <inkml:trace contextRef="#ctx0" brushRef="#br0" timeOffset="1297.4535">3295 11764 1088 0,'7'-5'430'0,"7"-6"-304"16,10-1-58-16,15 4-56 16,3 2-93-16</inkml:trace>
  <inkml:trace contextRef="#ctx0" brushRef="#br0" timeOffset="1649.0285">3774 11529 860 0,'-7'-3'471'0,"-9"-4"-91"16,-6 4-96-16,-4 1-122 15,0 3-48-15,2 6-75 0,5-1-26 16,10 5-32-16,5-4-10 15,9 5 0-15,5-1 2 16,10-3 15-16,1 2 6 16,2-3 6-16,-4 0 1 15,-6-2-7-15,-6 0-4 16,-12-2-3-16,-6 2-1 16,-10 5 9-16,-2-2 4 15,2 6 1-15,3-5 1 0,11 3 4 16,4-2 5-16,8 3 14 15,7 1 9-15,7-3 3 16,5-1-4-16,-1-4-13 16,0-2-6-16,3-3-129 0</inkml:trace>
  <inkml:trace contextRef="#ctx0" brushRef="#br0" timeOffset="2489.7562">4726 11510 1048 0,'13'7'419'16,"4"16"-268"-16,-1 0-31 16,-15 7-33-16,-9 8-14 15,-8 4-26-15,0-4-17 16,5-10-16-16,6-9-1 15,5-17-8-15,0-7-9 0,5-18-8 16,6-6-4-16,7-7 4 16,8 1 8-16,2 3 4 15,0 7 0-15,-4-1 1 16,-2 6 4-16,-7 10 14 16,-6 1 2-16,-5 12 6 15,-9 5 2-15,-6 3-7 16,-1 5-2-16,3 5-7 15,9 2-7-15,12 1-7 16,6 2-2-16,7-3 1 16,4-3 0-16,5-5 2 15,3-6 1-15,6-11-16 16,-1-2-23-16,-1-9-51 16,-5-2-7-16,-5-6 14 15,-2-2 23-15,0-1 55 0,-4-2 9 16,-4 0 46-16,-7 4 26 15,-13 6 58-15,-4 7 22 16,-17 9-4-16,-7 2-19 16,-6 6-49-16,0 4-25 15,0 3-37-15,7 1-12 16,8 6-15-16,9 2-3 16,15 1-5-16,8 2 1 15,8-7 3-15,5-3 2 0,6-8 6 16,-1-4 0-16,4-8-37 15,-5-5-26-15,-5-7-114 32,-7-8-71-32</inkml:trace>
  <inkml:trace contextRef="#ctx0" brushRef="#br0" timeOffset="2599.2927">5313 11313 1085 0,'-5'-14'486'0,"-6"-10"-237"15,4 8-74-15,4 12-113 16,3 4-41-16,8 11-86 15,4 5-117-15</inkml:trace>
  <inkml:trace contextRef="#ctx0" brushRef="#br0" timeOffset="2802.373">5571 11502 1240 0,'-5'5'528'0,"-4"16"-290"15,-1-1-65-15,4 21-78 16,5 13-30-16,4 18-39 16,5 11-12-16,6 3-7 15,0-8-2-15,-2-17 1 0,0-5 1 16,-3-18-1-16,-3-6-16 16,1-11-157-16,-2-11-154 15</inkml:trace>
  <inkml:trace contextRef="#ctx0" brushRef="#br0" timeOffset="2966.1731">5578 11694 1259 0,'10'-2'473'0,"17"2"-345"16,4 3-62-16,15 1-27 31,4 3-10-31,-4 0-56 0,1-1-105 15</inkml:trace>
  <inkml:trace contextRef="#ctx0" brushRef="#br0" timeOffset="3184.872">5902 11274 1070 0,'-1'1'433'0,"1"5"-259"0,3 23-94 16,4 16-32-16,6 23 14 15,3 7-1-15,-6 1-12 16,1-4-6-16,-8-3-23 16,-2-6-8-16,-1-9-49 15,0-8-65-15</inkml:trace>
  <inkml:trace contextRef="#ctx0" brushRef="#br0" timeOffset="3497.4881">5891 11304 1054 0,'20'-8'451'0,"14"-6"-239"0,-1 9-49 15,-5 8-53-15,-6 8-27 16,-10 8-37-16,-6 0-10 15,-15 12-14-15,-10-1-3 16,-4-5-1-16,2-5-1 16,11-14-17-16,4-6-15 15,13-8-15-15,6-1-7 16,12 4 6-16,5 3 11 16,8 8 6-16,2 7 1 0,-12 8 13 15,-7 6 5-15,-21 3 15 16,-13-1 3-16,-14 2 1 15,-4-9-2-15,1-5-61 16,5-6-85-16</inkml:trace>
  <inkml:trace contextRef="#ctx0" brushRef="#br0" timeOffset="4028.6176">6485 11608 670 0,'-6'-9'372'0,"-3"-8"-73"15,-3-1-110-15,-7-2-27 16,1 4-52-16,-1-1-22 15,-3 9-45-15,4 6-16 16,-3 14-16-16,-1 3-8 16,6 10-3-16,3 3 0 15,13-3 0-15,10 3 1 16,7-10 6-16,9-1 3 0,1-10 4 16,-4-6 2-16,-1-2 3 15,-5-8 1-15,-3-6 1 16,1-1-3-16,-7-4-2 15,0 2-1-15,-6 3 0 16,-2 3 0-16,-3 4-7 16,-3 4-4-16,2 4-8 15,-2 4-4-15,2 5 2 16,4 2 1-16,4 2 2 16,2-1 1-16,4 0 7 15,3 0 6-15,4-2 20 16,7 0 12-16,7-2 15 15,-1-4 1-15,-1-4-6 16,-5-8-5-16,-4-6-11 16,-4-4 0-16,-8-4-9 15,-4-1-4-15,-8 5-50 16,-4 1-65-16,-2 6-227 0</inkml:trace>
  <inkml:trace contextRef="#ctx0" brushRef="#br0" timeOffset="4316.9373">6858 11480 979 0,'-4'1'405'0,"4"6"-224"15,4 4-43-15,3 5-39 16,3 2-11-16,9 5-31 16,1 5-12-16,1 1-16 15,-2 2 21-15,-16-2 48 16,-4-4 23-16,-7-6 17 16,-6-7-19-16,-4-12-48 0,2-8-14 15,4-9-157-15,0-4-123 16</inkml:trace>
  <inkml:trace contextRef="#ctx0" brushRef="#br0" timeOffset="4840.3277">8089 11063 724 0,'-16'-1'359'0,"-26"4"-102"16,-7 4-41-16,-7 16-54 15,2 11-27-15,6 20-52 0,10 17-32 16,20 20-33-16,15 3-6 16,21-5-4-16,12-10-2 15,15-16 0-15,-1-8 0 16,16-15 12-16,0-10-50 15,3-23-224-15</inkml:trace>
  <inkml:trace contextRef="#ctx0" brushRef="#br0" timeOffset="5480.8">8347 11110 1070 0,'-1'0'446'16,"0"7"-253"-16,1 10-68 15,0 21-63-15,0 13-4 16,6 18-11-16,-3 3-3 0,0-8-10 16,3-6-4-16,-5-20-9 15,2-11-2-15,4-11 1 16,-5-9 8-16,4-9 8 16,-2-6-2-16,0-10-11 15,2-9-17-15,3-6-24 16,9 4-8-16,10 8-5 15,9 15 3-15,2 16 7 16,-10 11 5-16,-7 7 9 16,-12 4 3-16,-13 1 8 15,-4-3 2-15,-18 1 3 16,-1-3 3-16,-6-10 5 16,3-5 3-16,7-15-24 15,2-8-30-15,12-8-66 16,5 1-33-16,6 1-81 15,8 3-15-15,8 7-23 0,2-1-27 16</inkml:trace>
  <inkml:trace contextRef="#ctx0" brushRef="#br0" timeOffset="5621.4018">8792 11596 897 0,'7'4'452'15,"3"8"-138"-15,-2 0-53 16,-3 6-84-16,-6 0-39 0,-7 5-58 15,0 0-19-15,-6-1-29 16,5-1-12-16,1-8-121 16,-3-8-402-16</inkml:trace>
  <inkml:trace contextRef="#ctx0" brushRef="#br0" timeOffset="6074.4124">9317 11485 705 0,'-3'-6'337'15,"-2"-3"-105"-15,0 0-27 16,-19 1-31-16,-3 5-20 15,-8 10-59-15,-7 1-26 0,9 8-43 16,5 5-13-16,7 5-5 16,12 1 2-16,12 1 2 15,8 1 4-15,13-6 8 16,0-1 5-16,7-6 3 16,2-7 0-16,6-9-9 15,-2-8-14-15,4-10-183 16</inkml:trace>
  <inkml:trace contextRef="#ctx0" brushRef="#br0" timeOffset="6339.9759">9453 11009 866 0,'11'8'399'16,"24"23"-118"-16,10 10-113 15,14 36-28-15,2 15-11 16,-21 14-31-16,-13 1-21 16,-31-6-27-16,-16-12-7 15,-7-20-14-15,-5-6-7 16,4-23-4-16,3-9-19 0,5-19-548 15</inkml:trace>
  <inkml:trace contextRef="#ctx0" brushRef="#br0" timeOffset="7015.8419">10387 11464 773 0,'12'-8'391'0,"17"-5"-108"15,6 8-76-15,2 18-90 16,-6 10-30-16,-13 17-32 16,-11 4-6-16,-20-1-5 15,-5 2-5-15,-2-10-19 16,2-9-5-16,13-14 2 15,5-12-1-15,5-17-2 16,5-6-2-16,1-10-6 16,1 0-1-16,3-1-2 15,3 4-1-15,-2 5 0 16,-2 3-1-16,-9 11-2 16,-4 4-6-16,-3 12-9 0,-5 10-3 15,7 12-1-15,0 0 3 16,14 5 7-16,6-5 2 15,10 0 4-15,2-2 2 16,4-10 6-16,2-1-43 16,0-10-122-16,2-7-107 15</inkml:trace>
  <inkml:trace contextRef="#ctx0" brushRef="#br0" timeOffset="7394.0428">11075 11547 756 0,'6'-1'393'0,"-1"1"-105"16,-5 5-48-16,-15 5-84 0,-5 11-25 15,-9 3-43-15,-2-3-26 16,-3-2-30-16,3-7-5 16,1-6-4-16,4-6-1 15,7-8-4-15,2-9-17 16,9-5-25-16,1 2-8 16,8 1-12-16,7 7 7 15,8 4 8-15,7 6 2 16,3 7 4-16,2 5 4 15,2 9 12-15,-3 2 5 0,1-2 9 16,-1 2 2-16,2-8 4 16,0-4 0-16,1-9 5 15,-1-6 2-15,-3-8 1 16,-2-7 1-16,-6 1-2 16,-3-5-2-16,-11-6-1 15,8 6-5-15,-6 0 9 16,-1 7 13-16,2 18 2 15,-8 3 12-15,6 16 6 16,-3 8-12-16,2 5 0 16,2 1-11-16,-2-1 17 15,3-5-90-15</inkml:trace>
  <inkml:trace contextRef="#ctx0" brushRef="#br0" timeOffset="8907.5074">1828 12743 679 0,'0'-1'313'15,"4"-2"-132"-15,18 3-95 16,13 3-25-16,18 0-21 15,3 2-5-15,3-2-15 16,-1-1-6-16,-14 1-1 16,-8-3 2-16,-16 0 2 0,-12 2 2 31,-14-1 3-31,-4 4-2 0,-14 3-3 16,-3 2-4-16,-7 12-5 15,1 3 3-15,7 13 9 16,5 3-1-16,12-3-3 15,8-1-5-15,17-10-7 16,2-6 2-16,23-10 3 16,0-6 1-16,4-8-1 15,5-1-13-15,-17 1-76 16,-4-4-72-16,-7 4-244 16</inkml:trace>
  <inkml:trace contextRef="#ctx0" brushRef="#br0" timeOffset="9219.9291">2389 12996 619 0,'2'0'326'0,"6"3"-76"0,2-2-32 16,10 5-62-16,2-1-27 15,4-5-46-15,1 1-16 16,-4-6-12-16,0-2-4 16,-8-5-6-16,0-4-2 15,-4-4-7-15,-8-8-3 16,-5-5-8-16,-3 2-3 0,-8-2-12 15,0 7-7-15,-3 9-11 16,-3 7-7-16,-5 18-11 16,0 9-4-16,4 21 1 15,5 9 2-15,11 8 21 16,5 1 14-16,10 1 22 16,2-3 6-16,3-1-7 15,-2-2-6-15,-5-12-13 16,0-1-2-16,0-16-13 15,0-4-65-15,8-11-312 16</inkml:trace>
  <inkml:trace contextRef="#ctx0" brushRef="#br0" timeOffset="9743.0119">2959 12782 738 0,'-13'-7'418'0,"-8"-6"-46"15,-4 7-218-15,-1 8-45 16,3 3-62-16,3 3-26 16,12 7-35-16,6-1-6 0,13 5-1 15,7-2 4-15,8-1 13 16,4-3 5-16,-4-4 6 15,-5-1 1-15,-10-6 5 16,-6 1 1-16,-6-1-4 16,-10 2-1-16,-13 0-3 15,-5 3-1-15,-5 5 1 0,-3-4-2 16,15 5-6-16,2-1-3 16,12 1-6-16,6 2 2 15,8 0 6-15,9 1 4 16,8-5 7-16,7 1 2 15,1-8 0-15,-1 0 2 16,0-6 2-16,-2-9 0 0,-2-5-1 16,-2-6-4-16,-6-10-4 15,0 7-1-15,-11-3 3 16,-4 7 1-16,-3 12 13 16,-3 4 9-16,1 12 14 15,-3 7 3-15,5 7-13 16,0 4-11-16,5 2-19 15,3-2-3-15,0-6-52 16,0-5-73-16</inkml:trace>
  <inkml:trace contextRef="#ctx0" brushRef="#br0" timeOffset="9946.089">3274 12845 867 0,'6'-2'424'0,"7"0"-140"0,3 2-72 16,8 9-79-16,4 5-19 16,8 9-39-16,-4 7-8 15,-12 1-2-15,-7 2-3 16,-22-6 2-16,-7-6-4 16,-12-4-19-16,-6-8-10 15,-2-8-70-15,4-2-85 16</inkml:trace>
  <inkml:trace contextRef="#ctx0" brushRef="#br0" timeOffset="10555.162">4086 12795 831 0,'2'-7'334'0,"-2"-6"-198"15,2 13-28-15,-4 22-19 16,2 18-16-16,5 31-32 16,3 8 4-16,-4 10-11 15,0-4-5-15,-10-6-6 16,-2-8-3-16,1-20-30 16,-3-12-52-16,-3-31-377 15</inkml:trace>
  <inkml:trace contextRef="#ctx0" brushRef="#br0" timeOffset="10867.5784">3954 12756 839 0,'15'-28'404'0,"16"-23"-172"15,6 20-91-15,6 11-18 16,3 18-53-16,-2 5-16 16,-18 14-22-16,-11 6-9 15,-23 11-5-15,-16 4-1 0,-11 3-1 16,-2-6 0-16,5-14-4 15,6-9-11-15,17-15-35 16,3-9-13-16,18-6-6 16,7 2 6-16,17 2 22 15,8 7 5-15,2 9-1 16,4 4 3-16,-15 15 8 16,-7 3 6-16,-21 13 10 15,-16 4 7-15,-19-1 5 16,-8-1-1-16,-4-10-3 15,5-1-16-15,7-16-91 16,10-4-123-16</inkml:trace>
  <inkml:trace contextRef="#ctx0" brushRef="#br0" timeOffset="11195.7953">4412 13076 444 0,'20'2'352'0,"11"-1"20"16,-2 4-119-16,-6-5-58 15,-1-5-83-15,0 2-26 16,-4-8-32-16,3-2-7 16,-6-2-11-16,-1-5-3 15,-8-2-6-15,-6 0 0 16,-11-4-7-16,-7-1-8 16,-5 10-19-16,-3 5-11 0,3 16-11 15,5 11-2-15,5 15 6 16,0 4 6-16,9 3 4 15,-1 2 1-15,5 2 3 16,8-1-1-16,5 4 6 16,0-5 2-16,6-3 4 15,-3-4 4-15,2-8 3 16,1-5 11-16,2-12-119 16,4-7-211-16</inkml:trace>
  <inkml:trace contextRef="#ctx0" brushRef="#br0" timeOffset="11445.7375">5001 13025 882 0,'-13'-9'432'0,"-14"-5"-143"0,-4 1-64 15,-4 2-80-15,8 9-38 16,3 5-60-16,3 4-18 15,13 8-25-15,1 2-4 16,10-1-2-16,9 6-2 16,9-2 1-16,3-4 3 15,2-3 1-15,0-6 3 16,-4-5 6-16,-2-1-26 0,-4-8-137 16,1-2-229-16</inkml:trace>
  <inkml:trace contextRef="#ctx0" brushRef="#br0" timeOffset="11547.167">4910 12684 1086 0,'-2'-5'525'0,"-4"-3"-196"16,6 8-197-16,-1 0-58 16,5 8-68-16,5 7-15 15</inkml:trace>
  <inkml:trace contextRef="#ctx0" brushRef="#br0" timeOffset="11977.0945">5105 12845 1132 0,'11'16'406'0,"15"29"-339"15,6 10-24-15,16 10 24 16,2 7-3-16,3-7-2 16,-3 2-6-16,-15 4-27 15,-10-11-6-15,-15-17-39 16,2-6-48-16,-3-27-272 15</inkml:trace>
  <inkml:trace contextRef="#ctx0" brushRef="#br0" timeOffset="12148.9313">5466 12872 1240 0,'-15'11'528'0,"-11"10"-289"16,-16 22-118-16,-2 5-32 15,-6 7-41-15,2 5-17 16,11-2-21-16,9 2-6 0,13-2-21 16,3-5-43-16,12-15-153 15,5-6-120-15</inkml:trace>
  <inkml:trace contextRef="#ctx0" brushRef="#br0" timeOffset="12664.425">5871 13054 937 0,'-9'-12'461'15,"-9"-12"-172"-15,-5-1-118 16,-1-2-40-16,-3 5-59 15,1 10-21-15,1 8-28 16,0 4-10-16,2 13-14 16,3 0-8-16,6 10-8 0,4 1 3 15,12-3 5-15,5 3 5 16,8-10 5-16,3 1 2 16,6-7 4-16,3-6 2 15,-1-2 6-15,2-9 1 16,-3-5 2-16,-6-4 0 15,-5-2-3-15,-4 0-2 16,-11 3-5-16,-2 6-5 0,-7 9-10 16,0 2-4-16,3 13-7 15,3 4-1-15,5 1 4 16,4 1 3-16,11 0 8 16,2-4 3-16,2-4 5 15,4-4 10-15,-5-7 14 16,2-2 8-16,-4-5 15 15,-3 0-4-15,-4-9-9 16,-1 0-4-16,1-4-22 16,-1-1-37-16,-1 4-137 15,-5-3-157-15</inkml:trace>
  <inkml:trace contextRef="#ctx0" brushRef="#br0" timeOffset="12883.1736">6131 12928 934 0,'8'1'440'16,"14"9"-147"-16,7 1-99 16,15 12-72-16,1 1-22 15,-8 2-41-15,-7-2-12 16,-23-4 17-16,-7-2 12 15,-20-8 4-15,-6 0-4 0,-8-9-32 16,-2-1-33-16,9 1-146 16</inkml:trace>
  <inkml:trace contextRef="#ctx0" brushRef="#br0" timeOffset="13445.9758">7318 12279 791 0,'-19'0'369'0,"-28"9"-154"15,-8 13-54-15,-7 33-60 16,0 11-27-16,21 29-34 16,10 13-19-16,35 25-8 15,17-1 0-15,23-7 9 16,10-7 3-16,7-29-1 16,5-6-1-16,-1-20-49 15,2-19-63-15</inkml:trace>
  <inkml:trace contextRef="#ctx0" brushRef="#br0" timeOffset="22755.75">7665 13017 309 0,'5'3'201'0,"10"4"23"16,8-2-66-16,13 3-46 15,5-8-16-15,1-9-37 0,-1 2-18 16,-7-8-17-16,-9 3-2 15,-6-1 1-15,-11-4 1 16,-11 5 4-16,-10-1 3 16,-16 4 7-16,1 7 5 15,-11 2 1-15,0 3-2 16,4 10-12-16,1 1-5 16,10 7-8-16,7 7-2 15,15 3 14-15,9 3 0 16,16-1 5-16,8-4 2 0,11-5-12 15,2-2-1-15,-1-9-1 16,0-8 2-16,2-5-70 16,-7-6-100-16</inkml:trace>
  <inkml:trace contextRef="#ctx0" brushRef="#br0" timeOffset="23083.4076">8112 13192 703 0,'8'8'356'0,"5"6"-113"15,5-5-61-15,6-4-9 16,-4-10-13-16,-4-5-16 15,-4-11-37-15,-8-4-22 16,-4-10-39-16,-2-3-14 16,-7-7-10-16,1-8-4 15,-2-14-7-15,2-5-4 16,8-2-10-16,8 11-5 0,9 14-8 16,6 16-4-16,1 17-25 15,-1 4-35-15,-2 19-117 16,-3 1-129-16</inkml:trace>
  <inkml:trace contextRef="#ctx0" brushRef="#br0" timeOffset="23240.0336">8065 12966 1029 0,'10'5'453'0,"17"2"-221"16,13-1-51-16,16 1-56 15,3-5-36-15,-7 0-45 16,-5 4-13-16,-16 1-19 16</inkml:trace>
  <inkml:trace contextRef="#ctx0" brushRef="#br0" timeOffset="31919.3268">8694 13033 371 0,'1'-4'227'0,"0"-5"-3"16,-3-1-14-16,-7 1-40 15,-5 1-22-15,-11 4-51 16,-1 6-22-16,-6 9-34 15,1 3-15-15,6 5-15 16,-1 3-11-16,11 3 3 16,7 1 0-16,8 1-1 15,11-2 4-15,10-7-6 16,4-4 0-16,16-6-19 16,4-7-56-16</inkml:trace>
  <inkml:trace contextRef="#ctx0" brushRef="#br0" timeOffset="32388.2096">9091 13176 668 0,'-6'-7'346'0,"-3"-5"-103"0,-7-6-75 15,-2 1-24-15,-6-3-31 16,-1 3-16-16,-3 3-42 16,-2 5-19-16,4 7-30 15,5 3-10-15,7 10-22 16,5 7-2-16,5 5-2 16,2 0 2-16,7 3 12 15,6-3 3-15,12-3 11 16,4-4 3-16,4-9 8 15,0-7 3-15,-1-7 7 16,-7-8 2-16,-1-13 0 16,-1-4-1-16,-3-13-5 15,2-1-2-15,-12-12 3 16,-6-8 2-16,-12-11 25 16,-9 4 4-16,3 20 4 15,2 13-2-15,6 31-45 16,5 12-6-16,0 23-15 0,6 17-3 15,8 32 15-15,10 8 2 16,6 5 3-16,-1-6 0 16,-1-19-2-16,-5-7-58 15</inkml:trace>
  <inkml:trace contextRef="#ctx0" brushRef="#br0" timeOffset="33434.8302">9495 13178 438 0,'4'-4'256'0,"3"-8"-32"16,-3 1-37-16,0-5-48 15,-4-2-21-15,-5-2-26 16,-4-3-10-16,-7 2-26 15,-5 1-20-15,-5 5-7 16,-3 5-12-16,3 10-17 16,0 3-2-16,4 16-24 15,5 1 1-15,2 1 0 16,8 6 0-16,10-1 6 16,5 0 3-16,12-2 16 15,2-5 7-15,2-9 9 16,3-5 4-16,-6-6 3 15,0-5 4-15,-2-6 4 16,-4-1-2-16,-4-1-8 16,-2 2-8-16,-4 2-11 15,-2 0-6-15,2 9-10 16,-1 3-2-16,4 10 1 0,1 5 5 16,1 3 15-16,4-3-41 15</inkml:trace>
  <inkml:trace contextRef="#ctx0" brushRef="#br0" timeOffset="33825.3566">9772 12712 1046 0,'-1'-2'430'16,"-1"1"-235"-16,2 12-147 15,3 8-32-15,5 20-5 16,0 13 0-16,-4 14-4 16,5 3 0-16,-6-11 0 15,2-7 3-15,1-17 4 16,-4-9 3-16,0-10 7 16,-2-8 9-16,0-10 3 15,3-2-3-15,4-4-13 16,5-2-14-16,7-6-13 15,4 6-6-15,4 2-1 16,1 8-5-16,-3 9 2 16,-7 5 4-16,-14 8 6 15,-4 2 7-15,-12 4 9 0,-8-3 2 16,-5-2 5-16,-6-7 1 16,4-8-32-16,2-5-30 15,3-9-85-15,3-3-119 16</inkml:trace>
  <inkml:trace contextRef="#ctx0" brushRef="#br0" timeOffset="34184.6552">10187 13125 784 0,'5'-7'378'0,"6"2"-129"16,3-3-96-16,8 4-60 16,-1 2-10-16,-2-5-16 15,1 1-14-15,-6-6-23 16,0 1-4-16,-6 0-4 16,-6-3-1-16,-7 2-7 15,-6 0-5-15,-5 4-8 16,-5 2-3-16,-6 6-9 15,-1 2-5-15,-6 13-7 16,3 6 0-16,9 9 15 0,6 1 7 16,18 2 15-16,13 3 6 15,15-6-2-15,6-1-1 16,3-10-2-16,-1-5-3 16,-3-10 1-16,2-4-21 15,-3-6-333-15</inkml:trace>
  <inkml:trace contextRef="#ctx0" brushRef="#br0" timeOffset="34700.4663">10738 13215 1080 0,'4'14'544'16,"0"10"-195"-16,-7 12-132 16,-15-1-51-16,-12 4-108 15,-8-2-94-15</inkml:trace>
  <inkml:trace contextRef="#ctx0" brushRef="#br0" timeOffset="37669.9235">1750 14588 575 0,'0'10'288'16,"-1"0"-67"-16,13 4-132 16,5-4-10-16,13-6-20 15,8-3-9-15,9-7-19 16,1-2-3-16,-13-4 4 16,-7-1 18-16,-22-5 31 15,-6 2 8-15,-20-3 3 16,-12 2-15-16,-14 11-25 15,-3 1-5-15,2 13-11 16,8 6-11-16,14 4-23 16,4 5-9-16,16 2-14 15,7 0 2-15,23 1 8 16,4-1 2-16,17 0-42 0,6-3-76 16,6-1-227-16</inkml:trace>
  <inkml:trace contextRef="#ctx0" brushRef="#br0" timeOffset="37935.2596">2198 14795 903 0,'-1'-4'399'0,"-3"-4"-173"16,3-2-48-16,4-3-31 16,2-4-15-16,1-5-29 15,1-6-16-15,-8-5-14 16,-6-5-6-16,-7-12-14 15,-4-4-8-15,5-10-24 16,5 4-11-16,8 4-13 16,9 9-6-16,12 11-12 15,4 4-12-15,8 12-80 16,3 9-48-16,2 10-95 16,-4 4-54-16,-10 10-58 15,-7 2-35-15</inkml:trace>
  <inkml:trace contextRef="#ctx0" brushRef="#br0" timeOffset="38060.5409">2104 14500 493 0,'-5'4'311'0,"-2"11"-27"16,4-7-60-16,19-1-94 0,13 0-44 16,13-7-46-16,9 7-14 15,6-3-32-15,3-4-102 16</inkml:trace>
  <inkml:trace contextRef="#ctx0" brushRef="#br0" timeOffset="38372.6335">2758 14664 690 0,'-6'-4'347'0,"-6"-4"-86"16,-5 1-64-16,-8 1-53 16,-1 0-9-16,-6 3-33 15,2 1-19-15,2 5-30 16,3 9-23-16,7 5-23 16,3 5-2-16,13 5-1 15,1 0 1-15,13 2 3 16,9-2-3-16,9-6 1 15,3-2 1-15,5-10-1 16,0-3-10-16,-1-10-138 16,3-6-163-16</inkml:trace>
  <inkml:trace contextRef="#ctx0" brushRef="#br0" timeOffset="38794.9045">2982 14320 792 0,'0'-5'421'0,"-5"-1"-98"16,5 8-146-16,-3 15-102 15,5 11-23-15,4 20-10 16,-3 5 13-16,1 8-1 15,0 0-1-15,0-1-9 16,-1-3-17-16,3-12-11 16,-2-7-1-16,1-19 0 15,1-7 1-15,1-15 4 16,2-8-2-16,6-8-8 16,5-1-7-16,10-1-10 15,1 4-3-15,6 6-4 16,-3 7 3-16,-7 11 1 15,-9 5 4-15,-12 7 9 16,-5-1 5-16,-12 3 7 16,-8 0 4-16,-10-2 0 0,-3 0 1 15,-4-10 2-15,6-4-39 16,9-7-133-16,4-3-89 16</inkml:trace>
  <inkml:trace contextRef="#ctx0" brushRef="#br0" timeOffset="39294.7968">3444 14684 769 0,'0'1'381'16,"1"3"-78"-16,13-2-185 15,2-2-15-15,12-3-25 16,-2-6-17-16,4 1-32 15,0-1-5-15,-8 0 1 16,-6-1-1-16,-8-4 1 0,-8 1-4 16,-7-1-9-16,-3-1-3 15,-5 0-11-15,-1 1-5 16,-4 5-10-16,-3 9-4 16,-2 12 9-16,-2 5 10 15,4 8 22-15,4 3 12 16,8 3 12-16,8 0 2 15,14 0 0-15,7-3-2 0,11-6-9 16,3-4-5-16,0-7-8 16,7-3-5-16,2-7-1 15,-1-2-52-15,1-8-137 16,-2-4-166-16</inkml:trace>
  <inkml:trace contextRef="#ctx0" brushRef="#br0" timeOffset="39419.6775">3981 14712 657 0,'7'2'433'16,"5"3"24"-16,-5 7-202 16,1 6-24-16,-8 9-60 15,-7 6-41-15,-5 3-56 16,-4 4-24-16,-5-7-62 16,1-2-75-16</inkml:trace>
  <inkml:trace contextRef="#ctx0" brushRef="#br0" timeOffset="40785.7956">4674 14192 779 0,'-2'-6'385'16,"-4"-5"-130"-16,0 8-102 15,0 7-28-15,0 13-58 16,-1 9-28-16,3 28-27 16,4 11-3-16,6 14 2 15,-1-1 1-15,-1-10 1 16,-2-8 0-16,2-20-1 15,2-5 1-15,-1-17 3 16,1-8 7-16,-1-15 10 0,1-8 1 16,2-14-6-1,1-4-8-15,10-4-20 0,3-2-3 16,6 9-10-16,4 9-4 16,-1 12-4-16,-3 11 1 15,-7 14 5-15,1 5 5 16,-12 9 9-16,-6-1 2 15,-16 3 5-15,-13-1 3 16,-13-5 5-16,-2-3 1 0,0-11-17 16,2-5-38-16,10-9-62 15,7-7-73-15,11-5-83 16,5-5-71-16</inkml:trace>
  <inkml:trace contextRef="#ctx0" brushRef="#br0" timeOffset="41184.025">5334 14580 584 0,'-2'-9'377'0,"-2"-7"-50"16,-8 3-75-16,-9-1-40 15,-11 8-71-15,-5 2-30 16,-9 9-39-16,4 5-21 15,6 6-34-15,6 5-8 0,17 2-18 16,7 2 2-16,14 7 7 16,10 0 3-16,12 0 4 15,3-3 1-15,9-10 0 16,-2-5 1 0,0-11 10-16,1-7-50 0,-10-9-224 15</inkml:trace>
  <inkml:trace contextRef="#ctx0" brushRef="#br0" timeOffset="41699.9492">5821 14711 945 0,'0'-7'401'16,"-4"-12"-204"-16,-2 2-50 16,-5-4-36-16,-4 0-23 15,-2 3-37-15,-5 1-16 16,-3 3-21-16,-2 6-8 16,-3 8-16-16,4 2-6 15,6 12-15-15,4 1-3 16,9 8 4-16,7 1 1 0,11 2 17 15,6 0 7-15,8-5 7 16,5-4 5 0,2-7 5-16,1-4 4 0,-3-14 8 15,-1-7 2-15,-4-14-3 16,-1-6-6-16,-4-13-15 16,-1-5-8-16,-7-19-8 15,-8-8 2-15,-5-5 12 16,-6 3 9-16,-1 22 19 15,1 15 9-15,-1 23 13 16,-2 11-5-16,-2 15-19 16,4 14-11-16,8 20-18 15,0 11 1-15,4 21 2 16,3 9 3-16,2 2 0 16,4-2 0-16,4-14 1 15,-1-11 16-15,-3-13-125 16,5-7-115-16</inkml:trace>
  <inkml:trace contextRef="#ctx0" brushRef="#br0" timeOffset="42117.7439">6252 14696 472 0,'5'-4'281'16,"3"-3"-45"-16,-1-2-73 15,1-3-19-15,-2-1-24 16,-2-2-6-16,-5-3-11 16,-3 2-6-16,-9 1-13 15,-7 0-12-15,-6 3-27 16,-6 2-17-16,-3 9-27 15,4 8-9-15,4 7-13 16,5 4-2-16,11 1 3 16,2-3 5-16,12 5 11 15,5-3 4-15,7-1 3 16,6-3 3-16,1-9 4 16,1-3 3-16,0-5 0 15,-3-2 0-15,-3 2-6 0,-1-2-5 16,-3 5-5-16,3 1-5 15,-2 10-1-15,2 1 2 16,1 1-69-16,-2 3-100 16</inkml:trace>
  <inkml:trace contextRef="#ctx0" brushRef="#br0" timeOffset="42616.7875">6544 14251 864 0,'0'-17'427'15,"-1"-10"-162"-15,-3 12-93 16,0 4-34-16,1 18-71 16,-2 5-25-16,1 18-37 15,4 13-4-15,3 23 6 16,1 12 5-16,2 3 6 16,-4-2 2-16,-2-16 0 0,0-10-2 15,0-16-3-15,1-8 2 16,2-15 4-16,1-8 7 15,3-13 6-15,0-6-2 16,6-12-7-16,3-5-11 16,8 0-12-16,3 1-3 15,2 8-9-15,-1 6-2 0,-1 15 2 16,-5 6 0-16,-6 10 22 16,-7 3 9-16,-9 1 16 15,-10 0 6-15,-11-1-7 16,-10 1-3-16,-8-3-12 15,-3-2-6-15,-3-2-46 16,7-4-59-16</inkml:trace>
  <inkml:trace contextRef="#ctx0" brushRef="#br0" timeOffset="43904.58">6983 14018 828 0,'3'-4'372'0,"9"4"-189"0,11 11-31 16,23 38-71-16,9 23-8 15,9 50 18-15,0 15 13 16,-30 16 38-16,-32 3 3 16,-49-20-30-16,-21-13-16 15,-18-34-51-15,8-22 0 16,16-39-115-16</inkml:trace>
  <inkml:trace contextRef="#ctx0" brushRef="#br0" timeOffset="46156.6135">7892 14700 1274 0,'0'0'517'0,"0"0"-326"15,0 0-76-15,-1 0-78 16,-1 0-80-16</inkml:trace>
  <inkml:trace contextRef="#ctx0" brushRef="#br0" timeOffset="47602.4072">8847 14121 881 0,'-26'-1'359'16,"-24"-2"-214"-16,10 4-98 16,5 7-39-16,15 5-21 15,10 4-6-15,21 6-1 16,12-1 4-16,15-2 16 16,7-2 3-16,1-5 6 15,-4-2 2-15,-7-1 2 16,-9-6 2-16,-16 0 7 15,-11-3-1-15,-23 4-4 16,-12 4 17-16,-13 3 15 16,-4 6 5-16,-1 5 10 15,6 1-18-15,11 6-27 0,8 4-7 16,20 4-11 0,9 4-1-16,21-5 3 0,9-3 1 15,11-8 3-15,9-5 1 16,3-9 0-16,-6-5-23 15,-6-8-115-15,-4-6-140 16</inkml:trace>
  <inkml:trace contextRef="#ctx0" brushRef="#br0" timeOffset="47774.6107">8494 14317 690 0,'-3'-1'354'16,"-1"1"-43"-16,5 4-281 16,-1-4-22-16,0 0-22 15,18 9-77-15</inkml:trace>
  <inkml:trace contextRef="#ctx0" brushRef="#br0" timeOffset="47925.5951">8880 14383 803 0,'9'17'346'0,"21"25"-173"16,2 8-84-16,13 11-34 15,9 2-18-15,5 3-15 0,0 3-3 16,-12-7-59-16,-6-8-48 16,-13-24-159-16</inkml:trace>
  <inkml:trace contextRef="#ctx0" brushRef="#br0" timeOffset="48101.8797">9349 14433 1147 0,'-22'18'503'16,"-19"12"-260"-16,-15 17-107 16,-13 6-31-16,-8 14-48 15,4 6-18-15,13 4-24 16,13-1-7-16,18-15-75 15,7-8-84-15</inkml:trace>
  <inkml:trace contextRef="#ctx0" brushRef="#br0" timeOffset="48766.2359">9573 14586 872 0,'-11'-14'406'0,"-6"-9"-185"16,-6 4-89-16,-2-2-22 15,-5 13-52-15,1 5-23 16,1 10-34-16,4 7-10 15,8 5-15-15,3 0 4 16,10 1 9-16,8 1 3 0,15-2 12 16,8 1 1-16,10-11 6 15,0-4 4-15,-4-11 5 16,0-3 3-16,-10-6 2 16,-4-5 1-16,-7 3-3 15,-6-7-2-15,-7 4-5 16,-2 2-3-16,-8 1-6 15,-2 8-6-15,2 1-10 16,-1 6-4-16,6 4 2 16,5 5 2-16,6 10 9 15,7 1 3-15,7 1 2 16,5 0 1-16,6-4 0 16,-1-4 2-16,5 1 1 15,-6-10 1-15,-3-2 6 16,-6-7 4-16,-5-9 3 15,2-3-1-15,-4-14-2 0,3 3-3 16,-7-8-2-16,-3 2 16 16,-6 7 35-16,-1 6 15 15,-3 15 1-15,3 13-19 16,-2 20-39-16,3 9-16 16,0 14-5-16,3 4 0 15,6 11-1-15,2 4 0 16,2 4 0-16,1-1 2 15,0-11-1-15,-2-7 2 0,-2-18 2 16,-2-10-23 0,0-17-108-16,1-9-96 0</inkml:trace>
  <inkml:trace contextRef="#ctx0" brushRef="#br0" timeOffset="48910.1496">9952 14655 1236 0,'5'0'417'0,"9"1"-401"16,8-1-16-16,12 2 4 15,3-2-14-15,8-3-168 16,0 2-199-16</inkml:trace>
  <inkml:trace contextRef="#ctx0" brushRef="#br0" timeOffset="49234.7975">10470 14462 659 0,'-14'-8'407'0,"-11"-5"-41"16,-8-1-168-16,1 1-31 15,6 4-90-15,2 1-34 16,9 7-43-16,6 7-22 16,3 5-10-16,9 3 2 15,10 1 11-15,1-1 8 0,8-5 12 16,1-2 3-16,-3-4 3 15,-4 0-5-15,-10-3-15 16,-7 1-4-16,-14 0-4 16,-5 0 4-16,-8 5 11 15,2 1 8-15,6 9 22 16,4 1 13-16,8 5 37 16,6-2 3-16,6-2-3 15,5-2-5-15,16-3-25 16,5-1-8-16,7-7-10 15,3 0 0-15,-3-6-85 16</inkml:trace>
  <inkml:trace contextRef="#ctx0" brushRef="#br0" timeOffset="49832.7552">11294 14206 561 0,'2'-10'280'0,"10"-10"-47"15,7-1-67-15,16 5-40 16,6 2-9-16,10 9-37 16,-1 5-19-16,-10 6-13 15,-8 6-5-15,-22 5-1 16,-13 1-2-16,-16 5-1 16,-8-1-4-16,-1-6-11 15,7-3-4-15,11-6-13 0,10-2-6 16,23-2-10-16,12 4-4 15,15 11 3-15,7 6 0 16,-7 17 6-16,-9 5 7 16,-20 6 29-16,-16 0 14 15,-22-9 17-15,-13-8 0 16,-23-12-14-16,-4-6-2 16,-2-17-8-16,4-5-3 15,20-11-42-15,11-6-47 0,23-1-146 16,9-5-174-16</inkml:trace>
  <inkml:trace contextRef="#ctx0" brushRef="#br0" timeOffset="50382.3111">12723 14353 772 0,'-1'4'361'0,"-10"11"-109"16,-8 8-82-16,-4 10-44 15,-8 2-14-15,-4-4-44 16,-3-3-19-16,0-12-13 16,-1-7 1-16,7-9-5 15,2-7-4-15,7-10-15 16,9 2-13-16,12-6-12 16,4 4-4-16,13 6-10 15,3 2-5-15,11 15 13 16,4 9 9-16,5 14 15 15,-1 1 12-15,-3 4-6 16,-3-4-2-16,-9-6-48 16,-1-2-95-16</inkml:trace>
  <inkml:trace contextRef="#ctx0" brushRef="#br0" timeOffset="50682.8411">12783 14381 854 0,'1'3'461'15,"10"12"-56"-15,3 11-249 16,13 15-90-16,7 8-17 16,0 1 2-16,2 3 8 0,-13 0-1 15,-10-2-3-15,-18 3-23 16,-9-5-10-16,-11-12-8 16,-1-6-5-16,-7-20-34 15,1-7-20-15,3-15-29 16,5-8-4-16,6-14 30 15,11 0 18-15,7-8 25 16,5-3 11-16,17 0 21 16,-3-9 12-16,15 14 6 15,4 4 9-15,-3 2-15 16,2 11-12-16,-14-5 5 16,-5 2-59-16,-6 10-184 15</inkml:trace>
  <inkml:trace contextRef="#ctx0" brushRef="#br0" timeOffset="50907.7432">13160 14391 1140 0,'3'11'479'0,"4"13"-270"0,-2 7-26 15,5 6-50-15,-1-4-27 16,-2-3-46-16,4-4-16 15,0-17 5-15,2-3 16 16,6-12 24-16,-4-7 0 0,6-11-22 16,-4-4-22-16,-1-4-23 15,-4-5-35-15,-10 7-153 16</inkml:trace>
  <inkml:trace contextRef="#ctx0" brushRef="#br0" timeOffset="51499.6273">13534 14358 868 0,'-2'2'381'15,"-3"9"-170"-15,3 9-56 0,-2 10-55 16,4 8-14-16,5 0-34 16,2-3-10-16,7-9-4 15,2-7-2-15,1-5-6 16,0-7-3-16,-1-9 2 16,-1 0 1-16,-4-13 2 15,3-1-1-15,-7-8-8 16,-1-4-5-16,1 2-9 15,-8 1-5-15,5 15-10 16,-3 7-8-16,-1 7-3 16,0 5 4-16,-4 6 10 15,4 2 7-15,4 6 11 16,4-1-1-16,7-4 8 16,3-1 7-16,5-8 8 15,0-4 5-15,3-3 3 16,-5-3-2-16,-4-5-5 15,-4 2-5-15,-7-10-6 16,-3-1-24-16,-7-8-123 16,-5-4-94-16</inkml:trace>
  <inkml:trace contextRef="#ctx0" brushRef="#br0" timeOffset="51621.8367">13744 14249 1295 0,'-7'-3'547'0,"-5"-4"-330"16,4 1-63-16,4 5-102 15,-2 1-30-15,6 4-143 16,0-4-168-16</inkml:trace>
  <inkml:trace contextRef="#ctx0" brushRef="#br0" timeOffset="51934.6183">14166 14443 887 0,'-11'-7'426'0,"-14"-7"-140"15,3 4-97-15,-2 4-78 16,2 6-35-16,6 8-59 16,1 7-20-16,9 8-13 15,4 4 0-15,9 2 7 0,4-2 8 16,10-5 3-16,3-6 4 15,5-6 8-15,1-6 5 16,-4-5 33-16,-4-7 11 16,-15-5 35-16,-7 0 7 15,-7 1-29-15,-9 2-15 16,-7 7-45-16,1 1-2 16,-4 2-111-16,6 0-87 15</inkml:trace>
  <inkml:trace contextRef="#ctx0" brushRef="#br0" timeOffset="52115.8667">14292 14455 1209 0,'24'2'448'0,"25"1"-358"16,2 0-2-16,-6-6-18 15,-1 1-19-15,-13-6-20 16,-2 2-4-16,-14-1-70 15,-6-1-66-15,-10 1-174 16,-7-1-115-16</inkml:trace>
  <inkml:trace contextRef="#ctx0" brushRef="#br0" timeOffset="52233.2394">14456 14477 771 0,'0'16'438'0,"2"11"-106"15,2 3-114-15,2-3-41 16,1 1-85-16,1-2-25 15,1-4-34-15,0-1-43 16</inkml:trace>
  <inkml:trace contextRef="#ctx0" brushRef="#br0" timeOffset="52786.6784">14932 14510 796 0,'-10'-14'394'0,"-12"-11"-126"16,-1 3-78-16,-1 14-73 16,1 4-35-16,0 15-43 15,-2 3-17-15,10 7-12 16,4 6-4-16,11 0-1 15,8-1 3-15,9-6-1 16,5-7 3-16,6-6 5 16,1-7 4-16,-1-5 3 15,0-5-1-15,-6-6-5 16,-4-2-4-16,-9 1-6 0,-4 2-2 16,-7 8-2-16,-1 9 11 15,-4 7 11-15,1 2 3 16,5 2 3-16,1 1-12 15,9-1-9-15,5-4-1 16,4-3 3-16,3-6 2 16,-1-9 5-16,-2 3 0 15,-5-11 0-15,1 0-1 16,-4-1-6-16,-1-5-2 16,2 6-9-16,-1-1-2 0,0 10-8 15,5 6-1-15,4 9 1 16,-1 7 2-16,4 8 5 15,0 1 8-15,-2-3 21 16,-2 1 19-16,-9-4 33 16,-9-2 9-16,-12-2-1 15,-9-7-12-15,-8-6-28 16,0 0-65-16,0-4-656 16</inkml:trace>
  <inkml:trace contextRef="#ctx0" brushRef="#br0" timeOffset="53131.7394">15878 14568 1127 0,'8'7'491'0,"3"14"-245"15,-11 1-60-15,-18 11-72 16,-12 0-30-16,-13-3-82 16,1-3-68-16</inkml:trace>
  <inkml:trace contextRef="#ctx0" brushRef="#br0" timeOffset="53699.982">16523 14380 859 0,'-9'19'368'16,"-4"14"-183"-16,9 7-95 16,5-2-8-16,18-8 1 15,10-5-5-15,12-17-12 16,0-8-5-16,3-13-11 16,-5-13-4-16,-9-13-2 15,-7-8-3-15,-20-10-10 16,-10-2-5-16,-31-2-16 15,-7 4-6-15,-18 4-2 0,1 7-6 16,7 18-11-16,-1 9 3 16,16 23-2-16,2 7 4 15,18 12 10-15,12 10-2 16,24 0-1-16,16 4 1 16,25-1 3-16,9-3 1 15,16-3 6-15,3-1-48 16,2-7-204-16</inkml:trace>
  <inkml:trace contextRef="#ctx0" brushRef="#br0" timeOffset="54048.701">17119 14326 795 0,'-15'-6'369'0,"-12"-3"-152"16,-1 6-50-16,5 6-62 15,3 3-32-15,9 7-45 16,3-2-12-16,10 2-8 16,6 4-2-16,2-5 3 15,9 2 3-15,-5-7 4 16,-2-6 2-16,-4-1 4 16,-9-3-2-16,-2-1-9 15,-9 1-7-15,-8 5-9 16,-3 6-2-16,-9 4 12 15,7 3 5-15,7 4 3 0,7 1 4 16,12 4-3 0,9 1 1-16,8-3 2 0,3-2-2 15,4-5 1-15,-4-7-19 16,-6-5-101-16,0-1-90 16</inkml:trace>
  <inkml:trace contextRef="#ctx0" brushRef="#br0" timeOffset="54152.2904">17086 14123 1310 0,'-2'-6'505'0,"-5"-6"-372"15,3 7-68-15,5 7-141 16</inkml:trace>
  <inkml:trace contextRef="#ctx0" brushRef="#br0" timeOffset="54683.7633">17301 14110 836 0,'7'-6'360'0,"8"-2"-184"16,7 2-25-16,7 6-36 16,1 12-20-16,2 12-26 15,1 12-7-15,-6 13-2 16,-5 11 1-16,-9 7-10 16,-2 0-4-16,-5-2-18 15,-2-15-7-15,-6-18-5 16,2-8 0-16,-6-19 9 15,3-2-7-15,-3-11-15 16,-5-8-4-16,-5-1-21 16,-7-3 3-16,-6 10-2 15,-6 9-2-15,-3 9-1 16,0 9 2-16,7 3 7 16,10 0 0-16,14-5-110 15,14 0-109-15</inkml:trace>
  <inkml:trace contextRef="#ctx0" brushRef="#br0" timeOffset="55215.1877">17994 14482 703 0,'-2'-11'325'0,"-6"-17"-121"16,-4-2-35-16,-4 1-42 15,-4 4-13-15,-8 9-47 16,1 9-18-16,0 10-29 16,1 5-16-16,6 12-4 15,6 1 2-15,13 4 16 16,4 2 5-16,17-5 5 16,3-2-2-16,8-7-6 15,-1-7 1-15,-7-10 0 16,-1-3 0-16,-6-6-1 15,-1 0-3-15,-5 1-6 16,-2 0-4-16,-2 6-9 16,-5 2-6-16,2 7-1 15,0 1 0-15,-3-4 6 16,0 0 3-16,0 0 2 16,0 0 3-16,10 4 2 15,31 3 3-15,-25-21 2 0,-1-3-1 16,3-5-1-16,2-1-2 15,-6 0-3-15,1 5 6 16,-7 11 19-16,-6 7 6 16,-1 17 8-16,-2 7-5 15,1 17-16-15,2 11-5 16,4 5-6-16,3 0-3 0,-1 3-2 16,2-2-2-16,-8 2-12 15,-1 0-52-15,-4-15-132 16,-2-10-66-16</inkml:trace>
  <inkml:trace contextRef="#ctx0" brushRef="#br0" timeOffset="55377.7063">18171 14595 1204 0,'9'-2'409'0,"15"-6"-389"15,8 3-13-15,11 2 1 16,2-2-2-16,5 2-83 16,1-2-124-16</inkml:trace>
  <inkml:trace contextRef="#ctx0" brushRef="#br0" timeOffset="55715.8525">18767 14319 585 0,'-13'-7'319'0,"-10"-5"-99"16,-1 4-72-16,2 7-30 16,3 3-61-16,3 2-19 15,8 5-29-15,4 0-4 0,7 3 1 16,7 3 4-16,9 0 7 16,3-4-1-16,2-2-1 15,-2-3-1-15,-7-6-1 16,-4 0-3-16,-11 0-15 15,-5-3-2-15,-13 2-5 16,-4 1 1-16,-4 2 34 16,-4 6 24-16,6 7 50 15,2 3 23-15,8 5-1 16,11 4-12-16,7-1-29 16,10-5-14-16,11-5-14 15,5-6-9-15,7-1-17 16,1-9-8-16,1-2 255 15</inkml:trace>
  <inkml:trace contextRef="#ctx0" brushRef="#br0" timeOffset="56264.8393">19458 14145 450 0,'4'-6'243'15,"3"-6"-40"-15,6 0-30 16,8 3 9-16,13-2-11 16,4 2-27-16,13 9-50 15,-1 2-15-15,-2 7-26 16,-7 2-10-16,-17 2-2 15,-16 0 0-15,-23 6-6 16,-13 1-2-16,-14 2-10 16,3-1-8-16,10-7-8 15,15-3-4-15,26-5-3 0,12 0-3 16,24 4 2-16,9 5 0 16,4 14 0-16,-3 8 1 15,-19 11 24-15,-13 1 24 16,-28-4 43-16,-12-4 9 15,-30-11-11-15,-10-4-20 16,-10-14-37-16,0-7-19 0,17-12-156 16,11-8-479-16</inkml:trace>
  <inkml:trace contextRef="#ctx0" brushRef="#br0" timeOffset="56814.5936">20763 14184 705 0,'-14'0'312'0,"-10"0"-139"0,-3 3-96 16,0 4-10-16,10 2-30 16,7 2-17-16,11-1-14 15,6 0-2-15,11 1 5 16,5-3 1-16,4-3 3 16,-2-3 1-16,-7-2-2 15,-7 0-4-15,-11 3-5 16,-9 2 5-16,-13 4 32 15,-4 7 20-15,-1 4 30 16,0 1 5-16,9 4-23 16,7-1-16-16,11-1-17 15,7-1-7-15,12-3-6 16,0-6-2-16,9-3-6 16,1-3-3-16,3-7-20 15,0 0-109-15</inkml:trace>
  <inkml:trace contextRef="#ctx0" brushRef="#br0" timeOffset="57316.7625">20838 13803 969 0,'6'-4'359'0,"11"-8"-272"16,5 2-55-16,13 2-24 16,2 0-2-16,8 1-3 15,3 1-2-15,1 0 2 16,-3-1 1-16,-12-1 4 16,-8 2 0-16,-12 2 1 15,-9-1-2-15,-6 4-5 16,-5 1-2-16,-6 2 10 15,-3 2 7-15,-1 2 10 16,1-1 1-16,5 5-11 16,3 0-7-16,5 5-11 15,1 2 0-15,2 7 0 16,4 5 1-16,1 6 23 16,-1 6 12-16,2 8 23 15,-1-1 10-15,-1 2-10 16,2-3-4-16,-2 4-19 0,2 2-9 15,4 10-7-15,-3 6-5 16,-5 4-2-16,-4 1 2 16,-12-10 1-16,-4-6 2 15,-10-11-1-15,-3-6-1 16,-2-16 2-16,5-4 10 16,-1-19-46-16,6-8-52 15,5-16-246-15</inkml:trace>
  <inkml:trace contextRef="#ctx0" brushRef="#br0" timeOffset="57458.3428">20944 14234 871 0,'13'-4'438'16,"10"-7"-42"-16,19 6-290 16,7 0-15-16,9 5-20 15,3-1-23-15,-6 2-63 16,0 0 179-16</inkml:trace>
  <inkml:trace contextRef="#ctx0" brushRef="#br0" timeOffset="57954.8771">21429 14208 878 0,'-4'3'364'0,"1"11"-195"0,2 9-81 16,1 19-46-16,2 5-6 16,-1 3-18-16,7-2 0 15,-6-13-73-15,9-10-156 16</inkml:trace>
  <inkml:trace contextRef="#ctx0" brushRef="#br0" timeOffset="58259.5683">21715 14210 669 0,'-13'-2'349'0,"-15"1"-66"16,-1 3-162-16,5 14-78 16,1 6-14-16,9 7-14 15,7 3-8-15,13 7 2 16,9-1 5-16,12 1 4 16,5-7 4-16,6-14 2 15,-2-6 3-15,-7-13 9 16,-6-7 3-16,-18-7 3 15,-6-4 3-15,-21-3-7 16,-11 1-6-16,-11 3-12 16,1 2-10-16,9 8-72 0,8 2-103 15</inkml:trace>
  <inkml:trace contextRef="#ctx0" brushRef="#br0" timeOffset="58765.073">21881 14247 1180 0,'-4'4'449'0,"-7"7"-315"15,1 4-43-15,8 10-28 16,-1 4-7-16,6 2-20 16,7 3-4-16,4-4-5 15,2-7-2-15,3-10-2 16,-1-8 0-16,-2-10 5 15,-1-9 1-15,0-9-1 16,-2-6-1-16,-5-5-7 16,3 4-4-16,-9 4-7 15,0 5-4-15,-3 12-9 16,-5 7-3-16,2 6-3 16,-3 9 1-16,8 5 4 15,4 3 4-15,7 3 2 16,5 1 3-16,4-5 4 15,2-2 4-15,2-7 6 16,-5-5 2-16,-1-7 1 16,-3-6-2-16,-6-4-2 15,-1-4-12-15,-3-2-77 0,-2-2-65 16,-7-7-155-16,-2 2-100 16,-8-5-47-16,0 0 66 15,-1-2 258-15,2-2 186 16,3 1 224-16,-1 3 44 15,3 9-27-15,0 7-57 0,1 12-98 16,1 1-52-16,3 5-83 16,-1 3-30-16,6 6-165 15</inkml:trace>
  <inkml:trace contextRef="#ctx0" brushRef="#br0" timeOffset="59075.9983">22515 14239 735 0,'-8'-5'355'0,"-12"-4"-100"15,-1 3-139-15,1 9-63 16,2 4-8-16,2 10-22 15,2 6-2-15,3 12-11 0,6 4-3 16,10 1-2-16,5-2 3 16,11-9 7-16,0-8 4 15,5-12 6-15,-1-6 3 16,-5-8 20-16,-10-5 5 16,-15-6-2-16,-9-3-6 15,-16 0-3-15,2 1-67 16</inkml:trace>
  <inkml:trace contextRef="#ctx0" brushRef="#br0" timeOffset="59718.7809">22879 14181 774 0,'-8'3'312'16,"-8"3"-211"-16,4 2-47 15,10 5-32-15,1 0 5 16,9 2 11-16,6 0 6 16,1-2-10-16,3 2-10 15,-4-5-6-15,-2-2 0 0,-6-4 4 16,-3-4 0-16,-8-3-9 15,-4 0-3-15,-10-2-12 16,-2 3-3-16,-5 4-2 16,-4 5 0-16,8 6 7 15,5 4 10 1,9 4 21-16,8 1 8 0,6 3 18 16,10-1 0-16,7-5 0 15,1-4-1-15,3-8-13 16,-3-7-4-16,-2-9-9 15,0-5-4-15,0-8-3 16,-2-6-2-16,2-2-5 16,-1 1-3-16,-8 2-2 15,-4 6 15-15,-9 12 27 16,-2 3 6-16,-4 13 6 16,1 7-18-16,2 10-27 15,2 6-9-15,1 6-6 16,5 4-2-16,7-5-11 15,2-3-60-15,4-9-434 0</inkml:trace>
  <inkml:trace contextRef="#ctx0" brushRef="#br0" timeOffset="59974.2884">23303 14226 1200 0,'7'3'485'16,"9"1"-290"-16,0 12-73 16,4 10 7-16,10 13-14 15,-1 3-16-15,-5-1-19 16,-10-3 1-16,-27-15-3 16,-11-3-3-16,-15-12-27 15,-3-6-16-15,1-5-41 16,3-5-52-16,12-2-138 15,13 3-124-15</inkml:trace>
  <inkml:trace contextRef="#ctx0" brushRef="#br0" timeOffset="60141.584">23703 14472 1446 0,'4'3'670'0,"4"2"-282"15,-6 2-194-15,0 0-27 16,0-1-73-16,-2-4-27 16,0-1-39-16,0-1-12 15,-2-1-315-15</inkml:trace>
  <inkml:trace contextRef="#ctx0" brushRef="#br0" timeOffset="63215.0451">1802 15647 968 0,'-3'1'386'0,"-6"9"-247"15,1 16-46-15,5 26-39 16,3 11 5-16,8 23-8 16,3 1-9-16,0-2-11 15,2-5-7-15,0-24-15 16,0-9-49-16,0-19-423 15</inkml:trace>
  <inkml:trace contextRef="#ctx0" brushRef="#br0" timeOffset="63431.4846">2016 15681 830 0,'4'-5'417'0,"2"-8"-146"15,0 15-109-15,5 11-19 16,-7 17-45-16,1 15-8 0,-1 21-26 16,-6 5-19-16,5 4-15 15,2-1-7-15,0-14-7 16,7-4-43-16,-4-14-140 16,-3-14-310-16</inkml:trace>
  <inkml:trace contextRef="#ctx0" brushRef="#br0" timeOffset="63562.2253">1836 16011 896 0,'5'1'398'16,"5"-1"-129"-16,15 0-237 16,11 4-25-16,18-6 9 15,6 1-76-15</inkml:trace>
  <inkml:trace contextRef="#ctx0" brushRef="#br0" timeOffset="64313.8353">2989 15902 502 0,'-13'-3'344'15,"-11"-3"-9"-15,-2 9-180 16,0 4-41-16,5 10-87 15,6 4-20-15,14 2-18 16,8 2-5-16,17-6 4 16,7-1 4-16,4-6 8 15,-4-6 6-15,-2-2 5 16,-14-6 2-16,-4-1 8 16,-7 1 1-16,-14-1-4 15,0 3-2-15,-13-2-10 16,-1 2-3-16,-10 3 6 0,6 7 1 15,2 2-2-15,4 3-1 16,14 3-8-16,2-2 0 16,9 7 1-16,5-1 0 15,10-1 3-15,6-3 2 16,5-6 2-16,-2-3 1 16,-1-8 5-16,-1-4 2 15,-5-10 6-15,-2-2 2 16,-6-6 0-16,2 3 0 15,-5-1-8-15,1 2-8 16,-4 7 14-16,-3 3-3 0,1 9 2 16,2 6 7-16,-1 8-16 15,-4 2 2-15,-1-1 0 16,1 0-1-16,-1-6 2 16,2-2 7-16,-2-9 4 15,0-6-1-15,0-11-9 16,0-4-10-16,4-9-5 15,5 4-2-15,3-6 0 16,5 5 0-16,0 7-4 16,2 1 2-16,-1 15 13 15,-3 4 6-15,0 16 14 16,-1 5-2-16,-1 7-11 16,2 2-3-16,-2 2-6 15,-2-2-16-15,-1 0-161 16</inkml:trace>
  <inkml:trace contextRef="#ctx0" brushRef="#br0" timeOffset="64485.122">3519 15991 1184 0,'1'0'465'0,"3"7"-290"15,0 9-24-15,-3 5-34 16,2 6-18-16,0 2-54 15,-1-4-9-15,11 4-27 16</inkml:trace>
  <inkml:trace contextRef="#ctx0" brushRef="#br0" timeOffset="65080.0595">3551 15740 790 0,'7'-21'349'0,"5"-20"-149"0,12-2-74 15,10 6-3-15,6 11-8 16,5 14-19-16,2 25-44 16,-2 15-8-16,-1 30 13 15,-7 12 11-15,-16 16 1 16,0 2 0-16,-13-8-28 16,3-9-11-16,0-24-7 15,-5-15-2-15,1-21 0 16,-4-8 6-16,2-16 7 15,-1 0 1-15,-4-13 3 16,-3-3-19-16,-14-5-23 16,-6 3-12-16,-7 13-26 15,-4 13 4-15,0 23 5 16,-3 10 5-16,3 6 12 16,7 3 5-16,11-5-43 15,9-2-56-15,12-13-188 0,5-8-263 16</inkml:trace>
  <inkml:trace contextRef="#ctx0" brushRef="#br0" timeOffset="65781.8756">4265 16108 254 0,'8'-5'213'0,"8"-2"64"15,-4-3-45-15,-9-2-36 16,-3 4-8-16,-9-8-14 15,-9 5-12-15,-8 0-29 16,-6 0-23-16,-3 8-50 16,5 0-19-16,6 5-45 15,5 9-12-15,11 3-16 16,5 2-1-16,6 3 8 16,7-6 5-16,9 1 14 15,4-5 3-15,5-8 4 16,-4-3 4-16,5-5 0 15,0-2-1-15,2 9-9 16,8 3-11-16,-2 14 13 16,-1 10 2-16,-6 12 8 15,-3 8 14-15,-7 20 16 16,-5 5 5-16,-15 2 3 16,-5-2-2-16,-12-15-24 0,-5-8 1 15,0-16 6-15,-7-13-5 16,2-24-49-16,3-11-24 15,7-27-21-15,14-9 2 16,12-15 40-16,7-13 19 16,14 0 7-16,1-1 2 15,6 16 2-15,5 8 6 16,-5 16 16-16,3 11 3 16,-8 8 11-16,-4 12-7 0,-7 11-6 15,-7 9 4-15,-6 14-5 16,-5 4 5-16,-4 8-5 15,-1 0-5-15,-1-5-4 16,1-7 1-16,4-11-3 16,2-9 2-16,3-14-7 15,3-5-6-15,9-12-7 16,4 0-3-16,5-1 3 16,1 1 3-16,-2 3 2 15,-2 7-2-15,-6 10-5 16,-4 7-1-16,-3 14 8 15,-3 1 4-15,-3 4 8 16,1 2 1-16,-2 1-3 16,-3 2-2-16,0 0-1 15,5-1 14-15,-12-11-100 0,3-2-99 16</inkml:trace>
  <inkml:trace contextRef="#ctx0" brushRef="#br0" timeOffset="65932.7381">4897 15665 1361 0,'-2'4'538'15,"4"0"-315"-15,4 17-179 16,-1 6-29-16,4 11 3 16,-2 5-79-16</inkml:trace>
  <inkml:trace contextRef="#ctx0" brushRef="#br0" timeOffset="83118.5278">5675 16091 715 0,'6'-3'274'0,"11"0"-185"15,7 4-34-15,16 9-19 16,4-2-6-16,2-2-16 16,-1-2-2-16,-8-6 3 15,-3-1 2-15,-14-4 8 16,-2-4 2-16,-13-2 3 16,-5 0-1-16,-4 4 10 15,-7 7 7-15,-5 2 6 16,-1 7-1-16,-3 8-23 0,3 0-11 15,6 10-18-15,5-1-4 16,6 5-2-16,7 1 0 16,4-2 5-16,2-2 2 15,7-9 4-15,-3 0 2 16,7-11 4-16,0-4 4 16,3-8 6-16,0-10 2 15,-2-12-1-15,0-5-2 16,-8-2-5-16,2 0-2 15,-5 7-3-15,-3 5-4 0,-3 11 6 16,-3 7-2-16,-5 12 2 16,-1 6 2-16,-2 7-6 15,0 2 2-15,3 3 2 16,0-1 0-16,4-2 0 16,3-4 1-16,3-9 4 15,-2-5 3-15,0-8 8 16,1-6 2-16,2-9-5 15,3 0-6-15,-2 3-12 16,-2 5-6-16,2 9-11 16,-4 4-4-16,5 10-2 15,-1 6 3-15,1 5 10 16,0 1 3-16,-1-6 5 16,-1-4 1-16,-2-8-10 15,2-4-30-15,-3-9-81 16,3-2-29-16,-1-9 4 0,1-4 28 15,-3-4 81-15,-1 0 31 16,1 2 27-16,-3 2 16 16,7 9 32-16,3 2 5 15,5 9-7-15,7 4-14 16,7 7-25-16,2 8-1 16,3 5 19-16,-4 4 8 0,-9 2 34 15,-11 0 14-15,-19-4 0 16,-10-1-1-16,-12-8-31 15,-5-3-18-15,-6-11-61 16,1-5-93-16</inkml:trace>
  <inkml:trace contextRef="#ctx0" brushRef="#br0" timeOffset="83748.7827">7563 16000 735 0,'-10'-4'346'0,"-17"-7"-135"16,2 5-43-16,-4 6-53 16,1 3-26-16,10 15-47 15,2 0-15-15,9 8-27 16,6 2-8-16,5-2-8 16,9 0 2-16,9-2 7 15,6-5 5-15,6-8 7 16,3-4 3-16,-6-8 7 15,-2-5 1-15,-9-4 4 16,-5 1-1-16,-7-4-2 16,-3 1-2-16,-5-1-3 15,-3 1-3-15,-5 7-10 16,-1 4-6-16,-3 14 7 0,4 7 1 16,0 15 13-16,2 9 5 15,6 24-8-15,0 5-1 16,10 2-3-16,-2-2 0 15,3-21 5-15,2-8-12 16,-1-17-82-16,3-5-80 16</inkml:trace>
  <inkml:trace contextRef="#ctx0" brushRef="#br0" timeOffset="84082.2549">7908 16074 849 0,'-12'2'356'16,"-2"1"-197"-16,2 2-107 16,5 5-18-16,8 0-29 15,4 4-6-15,5 5-4 16,7-3 2-16,5 2 5 15,4-5 6-15,6-4 12 16,0-4 9-16,-3-8 10 16,-4-2 39-16,-11-9 15 0,-6-3 2 15,-9-3 1-15,-7-3-35 16,-12 2-17-16,-3 3-9 16,-7 3-21-16,0 7-8 15,9 3-40-15,0 2-50 16,8 6-181-16</inkml:trace>
  <inkml:trace contextRef="#ctx0" brushRef="#br0" timeOffset="84433.2403">8158 16179 574 0,'8'3'325'0,"9"0"-30"16,4 3-95-16,5 1-66 15,1-3-28-15,1-2-41 16,-4-5-12-16,-5-6-7 16,-6-2-4-16,-3-9-5 15,-2 3-2-15,-8-4-7 16,-3 0-4-16,-9 2-7 16,-6-2-6-16,0 7-10 15,-4 0-8-15,2 15-12 16,2 5-4-16,0 8-1 15,3 7 5-15,4 6 5 16,5 4 1-16,8 11 6 16,2 1 2-16,7 10 5 0,0 4 1 15,-1 2 3-15,4-1 2 16,1-4 1-16,0-9 24 16,3-12-157-16,-5-4-346 15</inkml:trace>
  <inkml:trace contextRef="#ctx0" brushRef="#br0" timeOffset="84782.0002">8805 16089 912 0,'-5'7'393'0,"-9"11"-215"15,1 0-39-15,-16-1-65 16,-2 1-18-16,-7-6-21 16,-4-4-6-16,5-8-6 15,1-4-3-15,8-9-7 16,2-5-5-16,9-4-8 16,4 0-7-16,14 2-12 15,6 4 0-15,11 9 3 16,3 4 10-16,4 5 17 15,2 11 7-15,4 6 8 0,2 6-1 16,0 3-7-16,-3 1 0 16,-6-1-7-16,-2-3 3 15,-7-7-80-15,-3-7-157 16</inkml:trace>
  <inkml:trace contextRef="#ctx0" brushRef="#br0" timeOffset="84929.3872">8631 15695 1102 0,'-8'-1'466'0,"-6"-1"-265"15,3 2-123-15,10 10-79 16,2 0-7-16,12 7-132 16,4 2-166-16</inkml:trace>
  <inkml:trace contextRef="#ctx0" brushRef="#br0" timeOffset="85079.4113">8909 16010 652 0,'16'18'348'0,"24"23"-75"15,3 2-99-15,-3 2-65 16,-8-1-15-16,-21-7-7 16,-10-7-9-16,-17-15-9 15,-7-6 1-15,-3-16-61 16,-1-6-76-16</inkml:trace>
  <inkml:trace contextRef="#ctx0" brushRef="#br0" timeOffset="86098.8771">9859 16005 674 0,'8'-1'238'0,"15"0"-197"15,8 0-21-15,9-5 6 0,5 0 0 16,1-1-2-16,-5 0-2 15,-16 4 18-15,-7 3 3 16,-18 3 14-16,-5 4 3 16,-14 11-16-16,-6 1 2 15,-4 1-8-15,1 4-4 16,10-3-12-16,6 2-8 16,13 3-11-16,10-1-2 15,13-5 4-15,5-4 3 0,11-5 4 16,1-7 3-16,-5-5 3 15,-2-7 2-15,-12-4 0 16,-3-6-1-16,-4 0-2 16,-2-2-1-16,-5-3-3 15,-2 5 0-15,-5-1-3 16,-1 5-3-16,0 9-4 16,-5 1-3-16,3 8-6 15,1-4-1-15,1 0 4 16,0 1 2-16,3 14 4 15,23 31 2-15,-5-29 2 16,0-2 1-16,-1-7 7 16,-5-5 5-16,-1-5 16 15,-1-7 2-15,-2-8 0 16,1 0-5-16,-2-6-16 16,-2-3-2-16,-3 2-5 15,-2 0-2-15,-1 8-2 0,1 6-7 16,0 15-1-16,2 3 3 15,4 12 3-15,-1 3 9 16,5-1 6-16,1 2 1 16,4-6 6-16,1-2 1 15,-3-4 3-15,-1-6 7 16,-2-7 14-16,1-5 0 0,1-6-4 16,-1-4-10-16,0-3-19 15,-1 0-5-15,-4 2-10 16,-1 6-7-16,-2 11-13 15,1 6-2-15,-2 8 4 16,6 1 6-16,-2 0 10 16,3-1 2-16,4-6 5 15,-2 0 3-15,-1-8 27 16,1-5 9-16,-6-6 11 16,3-8 4-16,-4 1-17 15,-2 0-8-15,2 3-13 16,-6-2-6-16,2 4-140 15,0-2 8-15</inkml:trace>
  <inkml:trace contextRef="#ctx0" brushRef="#br0" timeOffset="86651.3856">11621 16209 591 0,'12'10'327'15,"10"5"-86"-15,7-5-57 16,4 1-29-16,4-9-56 15,-4-5-24-15,0-9-26 16,-5-8-7-16,-10-4-7 16,-5 0-2-16,-13-6-9 0,-12 11-4 31,5 10-10-31,1 1-8 0,-33-21-9 0,-7 6-7 16,-4 18-5-16,20 17-1 15,5 17 3-15,4 3 13 16,7 15 14-16,6 5 7 15,9 12 11-15,11 6-3 16,5-2-4-16,6-6-4 16,4-11-1-16,-6-12 3 0,2-17-74 15,-5-5-98-15</inkml:trace>
  <inkml:trace contextRef="#ctx0" brushRef="#br0" timeOffset="87281.6553">12122 15989 835 0,'-19'0'339'15,"-12"-2"-206"-15,9 8-82 16,6 4-25-16,13 4-20 15,5 5-6-15,11 2-4 16,8-6 2-16,6-1 6 16,2-6 4-16,-6-6 5 0,-4-2 2 15,-7-4 5-15,-6-1-1 16,-2-2-7-16,-8 3-4 16,-9-1-9-16,-2 0-2 15,-9 7 1-15,0 3 3 16,2 7 15-16,-1 5 5 15,9 3 5-15,3 0-3 0,11 6 2 16,9-2-1-16,8-3 6 16,8 0 3-16,6-10 0 15,0-3-1-15,-1-9 1 16,-3-4 1-16,-4-8-3 16,1-5-2-16,-3-5-5 15,-1-1-3-15,-4-1-7 16,-5-1-2-16,-4 7-4 15,-7 3 3-15,-3 7 7 16,-3 8-3-16,1 2-5 16,2 5-4-16,2 7-8 15,2-2 1-15,6 6 1 16,1 0 1-16,6-2 4 16,6 0 2-16,6-2 12 15,0-5 11-15,5-8 18 16,-1-4 10-16,-7-7 2 15,3-1-5-15,-14-5-17 0,0 2-9 16,-5-3-13 0,-5 1-13-16,-2 6-71 0,0-1-57 15,-3 4-175-15,0 0-208 16</inkml:trace>
  <inkml:trace contextRef="#ctx0" brushRef="#br0" timeOffset="87431.5593">12602 15987 631 0,'4'2'381'16,"0"4"-29"-16,1 5-73 0,0 10-86 15,-2 6-26-15,4 11-45 16,-1 4-28-16,0 10-46 16,0 1-16-16,4 13-19 15,1 4-3-15,-2-2-3 16,-2 2 8-16,-2-17-96 16,-6-13-73-16</inkml:trace>
  <inkml:trace contextRef="#ctx0" brushRef="#br0" timeOffset="87594.8067">12670 16299 1189 0,'0'-4'492'0,"6"-4"-245"15,2 5-151-15,9 2-52 0,5 2-12 16,7 2-31-16,2 1-7 15</inkml:trace>
  <inkml:trace contextRef="#ctx0" brushRef="#br0" timeOffset="88097.7461">13304 16089 855 0,'-6'5'377'0,"-15"7"-171"0,-5 4-57 15,-9 1-41-15,-5-2-24 16,1-8-32-16,-3-7-11 15,7-9-3-15,2-6-4 16,5-8-14-16,7-2-5 16,12 5-15-16,9-3-10 15,11 5-14-15,9 6-4 16,11 10 5-16,3 9 7 16,0 19 11-16,2 5 4 15,-6 10 2-15,-5 4 0 0,-7-1 7 16,-6-1-8-16,-7-14-117 15,-2-9-127-15</inkml:trace>
  <inkml:trace contextRef="#ctx0" brushRef="#br0" timeOffset="88221.7451">13083 15839 833 0,'-3'-22'436'15,"-8"-21"-109"-15,11 25-206 16,1 11-50-16,9 14-68 15,8 8 19-15</inkml:trace>
  <inkml:trace contextRef="#ctx0" brushRef="#br0" timeOffset="89198.0265">13425 15983 658 0,'5'-3'269'0,"11"-1"-146"16,5 3-38-16,11 5-17 16,5 3-1-16,5 2-20 15,-1-2-6-15,-5-1-14 16,-4-6-3-16,-9-5 0 16,-4 2 2-16,-14-7-1 15,-3 5-5-15,-14-2-13 16,-6 1-6-16,-5 9-10 15,-6 4-2-15,3 12 7 16,4 5 3-16,5 1 5 16,7 3 4-16,10 1 4 15,7-3 3-15,13 4 18 16,6-2 5-16,-1-9 4 0,9-2-2 16,-1-12-6-16,-2-5-1 15,4-11 0-15,-9-5 1 16,-4-7-5-16,-2-4-4 15,-5-1-8-15,-5 0-2 16,-8 0-6-16,-2 8-4 16,-4 7-13-16,-1 7-7 15,-1 8-8-15,1 6 0 0,2 9 7 16,3 1 4 0,8 5 10-16,4 0 4 0,8-4 10 15,2 0 3-15,2-9 5 16,-1-4 1-16,-2-7 6 15,-1-6 3-15,-2-5 2 16,-2-4-2-16,-7-4-8 16,-1 0-4-16,-3-2-4 15,-1 5-4-15,-3 1-1 16,-1 4-1-16,0 9-11 16,0 3-1-16,3 10 1 15,0 4 2-15,5 4 11 16,-1 3 3-16,1-3 3 15,3-1 1-15,4-5 6 16,-3-2 5-16,3-10 12 16,0-2 4-16,-8-7-2 0,5-5-2 15,-3 0-13-15,-2 0-5 16,0 0-9-16,-1 2-6 16,-1 5-17-16,2 6-5 15,-1 9-1-15,1 4 2 16,3 5 11-16,1-1 4 15,2 0 3-15,4 2 0 16,-2-5 4-16,2-2 3 0,-1-7 20 16,0-4 12-1,-1-9 10-15,-1-4 5 0,-1-3-10 16,-3-1-8-16,-3 1-14 16,1 1-7-16,-5 0-58 15,1 2-84-15</inkml:trace>
  <inkml:trace contextRef="#ctx0" brushRef="#br0" timeOffset="89864.884">15676 15903 548 0,'-7'-10'291'0,"-2"-7"-52"0,-7 8-92 16,-5 1-12-16,-6 7-20 15,4 2-20-15,3 3-45 16,6 6-22-16,16 6-27 16,4 0-4-16,11 1-2 15,6-3 6-15,1-7 11 16,-1-2 0-16,-2-5 5 15,-8-2 1-15,-9 0 2 16,-4-1 0-16,-6-1-12 16,-7 4-6-16,-8 6-8 15,-1 4-2-15,-5 9 6 16,1 3 2-16,8 2-1 16,3 0-2-16,14 0-3 15,3-3 2-15,15-1 11 16,3-4 8-16,9-7 11 15,-1-3 4-15,5-7 0 0,2-7-1 16,-1-9-4-16,2-1-1 16,-8-8-4-16,-1-4-1 15,-5-5-4-15,-5-2-1 16,-6 7-7-16,-6 7 1 16,-7 15 0-16,-4 8-1 15,-1 12-2-15,-2 6-5 16,4 12-3-16,4 1-2 15,1 6 2-15,4-1 3 0,-1-9-40 16,0-1-58 0</inkml:trace>
  <inkml:trace contextRef="#ctx0" brushRef="#br0" timeOffset="90020.4614">15850 15654 841 0,'-5'-8'432'16,"-2"-6"-20"-16,1 9-377 15,0 3-68-15,3 3-306 16</inkml:trace>
  <inkml:trace contextRef="#ctx0" brushRef="#br0" timeOffset="90230.8843">15918 15759 800 0,'6'16'344'0,"6"21"-179"0,7 5-43 16,5 12-49-16,1-2-17 15,2-2-25-15,-4-9-7 16,-1-13-3-16,-2-4 0 16,-1-17 10-16,2-5 3 15,-2-10 3-15,2-10 2 16,-2-4-22-16,-5-7-38 15,-6-2-133-15,-5 1-133 0</inkml:trace>
  <inkml:trace contextRef="#ctx0" brushRef="#br0" timeOffset="90647.5914">16499 15951 897 0,'3'9'408'16,"4"6"-191"-16,-7 7-93 15,-5 1-5-15,-7 0-50 16,-2-1-16-16,-3-4-23 16,-3-3-4-16,0-6-2 15,-1-1 3-15,-2-13 3 16,2-2 0-16,5-10-5 16,1-5-7-16,9-2-12 15,3-2-6-15,6 8-10 0,4 7-9 16,6 11 2-16,2 4 5 15,4 15 10-15,2-1 9 16,3 4 4-16,-1 1-2 16,3-7 1-16,0-2 2 15,1-6 3-15,-2-9 5 16,1-6 6-16,0-3-1 16,-6-13-1-16,0-2-6 15,-2-7-4-15,-6 2-4 0,-4 6-4 16,-4 8-6-16,-6 16-2 15,-4 7 2-15,-3 16 6 16,1 6 6-16,3 0-1 16,5 6-2-16,8-3-6 15,4-1-11-15,4-1-121 16</inkml:trace>
  <inkml:trace contextRef="#ctx0" brushRef="#br0" timeOffset="91217.3885">17640 15527 938 0,'10'-2'357'0,"17"-4"-247"15,15 2-35-15,29 0-30 16,12-1 2-16,13 0-13 16,8 2-8-16,-6 2-1 15,-6-3 0-15,-18-3-12 16,-19 1-19-16,-33-1-65 16,-19 3-29-16,-23 8-60 15,-13 3-20-15,-9 5-17 16,-1-1 22-16,2-1 64 15,4-2 66-15,6 2 147 16,4 3 42-16,12 10 53 16,1 7-5-16,7 17-48 15,7 9-24-15,3 13-33 0,2 7-15 16,5-2-16 0,-6-5-11-16,0-15-14 0,-1-9-2 15,2-16-2-15,-1-8-29 16,0-12-121-16,0-9-198 15</inkml:trace>
  <inkml:trace contextRef="#ctx0" brushRef="#br0" timeOffset="91386.4023">18502 15708 1205 0,'6'4'434'0,"6"15"-353"16,9 2-29-16,0 13-7 15,3 4-8-15,6-1-13 16,-7 0 0-16,1-14-66 16,-4-7-109-16</inkml:trace>
  <inkml:trace contextRef="#ctx0" brushRef="#br0" timeOffset="91547.2396">18917 15608 1064 0,'-13'4'479'0,"-15"12"-194"16,-3 11-118-16,-10 12-76 16,0 6-13-16,-5 14-37 0,0 1-11 15,6 0-15-15,5-2 18 16,9-9-147-16,6-5-119 16</inkml:trace>
  <inkml:trace contextRef="#ctx0" brushRef="#br0" timeOffset="91895.6765">19134 15697 1017 0,'7'-2'416'16,"5"-1"-230"-16,8 15-132 15,6 14-25-15,16 22-10 16,7 11-4-16,8 9-1 0,-7-1 1 16,-14-13-9-16,-12-7-55 15,-10-17-278-15</inkml:trace>
  <inkml:trace contextRef="#ctx0" brushRef="#br0" timeOffset="92059.668">19493 15733 1180 0,'-17'9'442'0,"-26"16"-334"16,-6 10-41-16,-13 21-28 15,1 3-12-15,7 0-15 16,8-4-2-16,15-17-72 16,12-4-95-16</inkml:trace>
  <inkml:trace contextRef="#ctx0" brushRef="#br0" timeOffset="92400.405">19733 15966 513 0,'-7'21'323'15,"-5"17"-53"-15,-4-4-63 16,-1-8-38-16,3-5-72 15,3-9-23-15,7-12-20 0,4-9-4 16,4-17-11-16,5-8-12 16,8-17-13-16,4-11-2 15,1-9 0-15,-1-4 0 16,-6 9-4-16,-1 12-3 16,-2 22 8-16,-3 12 2 15,0 20-3-15,2 8 5 16,2 22-12-16,5 9-3 15,3 15 5-15,4 7-1 16,2 6-2-16,-4-2 1 0,-3-9 4 16,-6-12 2-16,-6-16-56 15,-3-5-68-15</inkml:trace>
  <inkml:trace contextRef="#ctx0" brushRef="#br0" timeOffset="92664.9959">19733 15920 490 0,'1'-1'277'16,"4"0"2"-16,12 1-162 16,9 0-12-16,17 0-28 15,3-3-21-15,4-5-36 16,-1-1-7-16,-1-9 42 16,-3-7 5-16,4 0 7 15,-4-3 27-15,-9 3 16 16,-7 1 15-16,-17 8 18 0,-4 3-13 15,-5 13-64-15,-1 9-22 16,0 17-31-16,3 9-9 16,3 19 2-16,4 5-1 15,0 0 1-15,1-2-1 16,0-11-54-16,-3-7-67 16</inkml:trace>
  <inkml:trace contextRef="#ctx0" brushRef="#br0" timeOffset="93047.7769">20615 15821 1151 0,'-7'12'438'0,"-6"22"-286"16,-3 9-121-16,5 7-8 15,0 0 4-15,3-11 1 16,5-4-3-16,0-13-3 15,2-7 11-15,1-15 14 16,1-6 2-16,0-18-2 16,3-4-10-16,-1-18-16 15,1-7-3-15,0-15-2 16,1-7 0-16,3 2-7 16,0 6-3-16,4 24 0 15,2 10 8-15,1 24 8 16,5 14 3-16,2 19 3 15,4 12-3-15,5 18 9 0,0 2 7 16,6 12 4-16,-2 3-4 16,-5-10-10-16,-5-6-7 15,-8-22-6-15,-7-13-17 16,-3-12-124-16,6-7-59 16</inkml:trace>
  <inkml:trace contextRef="#ctx0" brushRef="#br0" timeOffset="93191.1118">20588 15890 1380 0,'3'3'488'0,"12"6"-418"16,9 0-25-16,22-1-6 16,12-1-15-16,6-5-8 15,6 0-49-15</inkml:trace>
  <inkml:trace contextRef="#ctx0" brushRef="#br0" timeOffset="94016.5998">17946 16476 991 0,'-28'0'357'0,"-19"0"-301"16,23 3-43-16,49 4-21 15,22 1-2-15,62 2 2 16,35 3 8-16,68-5 45 16,38-1 12-16,64-7 11 15,30-7-4-15,54-1-34 16,15-3-7-16,13-1-13 15,-12 3 34-15,-37 5 38 16,-24 6 6-16,-65 9 8 16,-37 3-35-16,-73 3-80 15,-22-1-75-15</inkml:trace>
  <inkml:trace contextRef="#ctx0" brushRef="#br0" timeOffset="94346.5255">21351 15399 1213 0,'-2'-27'482'0,"-2"-26"-311"15,1 15-61-15,1 22-55 16,2 12-27-16,-1 22-28 16,-5 21-10-16,5 41-6 15,0 12 11-15,5 17 4 16,4 2 2-16,0-5-5 15,1-3-81-15</inkml:trace>
  <inkml:trace contextRef="#ctx0" brushRef="#br0" timeOffset="94530.2301">21396 16270 1002 0,'0'0'459'16,"4"2"-164"-16,-4 0-107 0,0-2-53 16,-1 0-28-16,0 0-60 15,-1 2-5-15</inkml:trace>
</inkml:ink>
</file>

<file path=ppt/ink/ink9.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2-12-19T09:49:09.378"/>
    </inkml:context>
    <inkml:brush xml:id="br0">
      <inkml:brushProperty name="width" value="0.05292" units="cm"/>
      <inkml:brushProperty name="height" value="0.05292" units="cm"/>
      <inkml:brushProperty name="color" value="#FF0000"/>
    </inkml:brush>
  </inkml:definitions>
  <inkml:trace contextRef="#ctx0" brushRef="#br0">2587 5312 882 0,'-7'2'461'0,"-9"1"-251"15,-4 0-133-15,-18 4 52 16,-9 1-31-16,-11 2-41 16,-2 1-21-16,-3-3-12 15,2-1-4-15,9-2-10 16,7-1-4-16,17-2-8 0,8 0-4 16,17 0-1-16,5-1 0 15,19 6 5-15,6 2 3 16,7 6 11-16,3 0 3 15,-3 5 8-15,-6 2 6 16,-9 4 1-16,-8 2 0 16,-19 1-4-16,-12 1-3 15,-6-1-8-15,-8-4 1 16,1 1-2-16,4-6-4 16,5-1-4-16,8-5 0 15,17-5-1-15,10-1 0 0,17-5-2 16,10 1 0-16,15-1-2 15,5 0 12-15,7-1-90 16</inkml:trace>
  <inkml:trace contextRef="#ctx0" brushRef="#br0" timeOffset="323.3555">2614 5548 740 0,'18'0'423'0,"5"0"-208"15,-1 0-132-15,19-2 61 16,-3 0-39-16,0 1-36 0,-3 0-18 16,-9-1-38-16,-5-1-10 15,-14 0-10-15,-6-2-3 16,-9 2-5-16,-5 0-5 15,-3 1-8-15,1 2-3 16,0 4 19-16,2 1 9 16,3 8 3-16,2 4 0 15,3 4 4-15,3 2 2 0,3 2 5 16,2 3 5 0,5 0-35-16,5-3-50 0</inkml:trace>
  <inkml:trace contextRef="#ctx0" brushRef="#br0" timeOffset="728.9108">3170 5684 745 0,'1'-11'487'0,"-2"1"-195"16,-1 2-161-16,-3-8 82 16,-5 0-43-16,-6 4-63 15,-3 3-25-15,-3 6-35 16,-1 3-13-16,3 7-24 15,-2 3-10-15,11 5-3 16,3 1-3-16,8 2 1 16,5-1 1-16,9-3 2 0,6-2 2 15,3-6 3-15,5-4 2 16,-2-6 3 0,-1-4 2-16,-2-4 2 0,-3-1 0 15,-5-3 0-15,-6 1 0 16,-1 5-6-16,-3 0-1 15,0 7-5-15,-1 3 0 16,4 6-3-16,-1 2-2 16,7 6 0-16,2-1 0 15,1-1 14-15,4-1 9 16,1-4 21-16,-1-3 8 0,2-5 10 16,-1-5 4-16,-5-7 2 15,-1 1 0-15,-3-1-14 16,-4 0-46-16</inkml:trace>
  <inkml:trace contextRef="#ctx0" brushRef="#br0" timeOffset="1567.1139">4249 5620 718 0,'22'4'437'16,"-6"0"-209"-16,-7 2-147 15,13 4 76-15,-11 5-72 16,-7 3-18-16,-15 2-34 16,-4 0-7-16,-6-1-2 15,-4-4-2-15,9-5-4 16,2-7-3-16,13-8-3 16,7-7-2-16,12-8-2 15,4-3 3-15,5-4 7 16,1 1 3-16,-2 3 19 15,-3 4 4-15,-9 6 4 16,-6 4 0-16,-7 9 1 16,-3 1-1-16,-5 9-15 0,1 3-6 15,0 3-17-15,6 3-3 16,6 0-2-16,7 1 0 16,8-3-1-16,2 0-2 15,5-5-14-15,4-3-18 16,3-4-28-16,0-3-8 15,-3-3-2-15,-1-1 0 16,-4-3-1-16,1-2 2 0,-7-1 30 16,0-1 28-16,-6-4 44 15,-1-1 16-15,-4-1 19 16,-3-1 5-16,-4 0 9 16,-6 0-1-16,-6 4-11 15,-5 2-11-15,-5 6-19 16,-2 4-9-16,-2 6-18 15,1 5-6-15,6 5-9 16,4 3-1-16,11 1-2 16,1 1 2-16,12-3 1 15,4-2 1-15,7-4 3 16,0-2-7-16,2-6-69 16,-1-4-65-16</inkml:trace>
  <inkml:trace contextRef="#ctx0" brushRef="#br0" timeOffset="1674.877">4765 5437 858 0,'0'-2'425'15,"4"2"-297"-15,1 3-227 16</inkml:trace>
  <inkml:trace contextRef="#ctx0" brushRef="#br0" timeOffset="1881.2989">4995 5551 846 0,'0'-3'568'0,"0"3"-261"15,0 4-198-15,0-4 107 16,0 0-73-16,0 30-80 16,-2 49-25-16,2-17-32 15,0 1-1-15,-2 5 2 16,2-1 2-16,-2-6 3 15,2-5-9-15,0-16-67 16,1-10-66-16</inkml:trace>
  <inkml:trace contextRef="#ctx0" brushRef="#br0" timeOffset="2004.3141">5041 5751 911 0,'17'0'505'0,"-2"0"-281"15,1 2-180-15,6-2 29 16</inkml:trace>
  <inkml:trace contextRef="#ctx0" brushRef="#br0" timeOffset="2216.2045">5321 5330 1116 0,'0'14'499'0,"3"7"-321"16,3 3-121-16,0 15 44 15,2 7-36-15,-1 10-32 16,0 5-4-16,1 1 1 16,-4-4-7-16,-1-9-51 15,-3-5-49-15</inkml:trace>
  <inkml:trace contextRef="#ctx0" brushRef="#br0" timeOffset="2492.413">5352 5312 925 0,'20'-1'526'15,"-3"1"-268"-15,-3 4-168 0,13-3 78 16,-4 8-80-16,-4 3-24 15,-10 6-40-15,-3 3-4 16,-8-2-21-16,-7-2-11 16,3-4-15-16,-5-2-5 15,7-2-5-15,2-3-2 16,7 0-6-16,4-2-3 0,6 5 20 16,0 4 8-16,-3 4 18 15,-4 3 6 1,-8 3 10-16,-4 4 5 0,-7-3 12 15,-3 0-19-15</inkml:trace>
  <inkml:trace contextRef="#ctx0" brushRef="#br0" timeOffset="2786.9768">5792 5599 546 0,'-17'0'335'15,"3"4"-171"-15,0 4-120 16,-11 0 71-16,7 6-71 0,4 3-6 16,11 2 24-16,9-1 17 15,13-1 35-15,3-2 13 16,4-8 43-16,3-4 13 15,-4-7 10-15,-2-4-8 16,-9-6-39-16,-7-2-21 16,-10-2-49-16,-4 0-52 15</inkml:trace>
  <inkml:trace contextRef="#ctx0" brushRef="#br0" timeOffset="3318.9807">6882 5584 818 0,'-7'-6'506'0,"-5"-1"-217"16,0 2-166-16,-13-3 75 15,-1 0-41-15,-3 9-64 16,-3 4-23-16,1 6-34 15,4 5-16-15,9 7-17 16,9 4-2-16,14 1 7 16,9 0 5-16,13-2 9 15,3-3 4-15,5-8 4 16,2-3 3-16,0-5-21 16,-1-4-44-16</inkml:trace>
  <inkml:trace contextRef="#ctx0" brushRef="#br0" timeOffset="3542.2096">7358 5817 1206 0,'2'11'610'16,"-3"3"-333"-16,-1 1-176 0,-4 10 62 16,-2 1-33-16,-6 2-52 15,-5-4-66-15</inkml:trace>
  <inkml:trace contextRef="#ctx0" brushRef="#br0" timeOffset="4060.6489">7892 5528 1016 0,'0'-1'563'0,"0"7"-306"15,0 1-173-15,0 8 71 16,0 4-41-16,2 12-60 16,-1 3-25-16,4 5-20 15,-2 0 6-15,4-5-67 16,0-3-61-16</inkml:trace>
  <inkml:trace contextRef="#ctx0" brushRef="#br0" timeOffset="4316.4146">8238 5588 960 0,'-10'0'518'0,"0"1"-279"16,-5 3-160-16,-3 2 75 15,-6 3-77-15,0 2-28 16,5 5-23-16,1 4-7 0,14 1-8 15,4-2 1 1,15-2 2-16,6 0 1 0,4-2 2 16,1-5 2-16,-1-5 5 15,-2-3 0-15,-11-3-25 16,-1-4-32-16,-11-2-177 16</inkml:trace>
  <inkml:trace contextRef="#ctx0" brushRef="#br0" timeOffset="4460.7922">8330 5624 831 0,'11'11'507'15,"1"1"-238"-15,2 3-169 16,8 8 93-16,3 9-98 16,0 3-27-16,2 2-34 15,-1 1-13-15,1-8-110 16</inkml:trace>
  <inkml:trace contextRef="#ctx0" brushRef="#br0" timeOffset="4627.3161">8555 5617 762 0,'-26'14'505'0,"6"1"-229"15,-4 3-182-15,-18 13 109 0,-1 11-117 16,3 1-24-16,3 5-82 15,5-1-60-15</inkml:trace>
  <inkml:trace contextRef="#ctx0" brushRef="#br0" timeOffset="4969.582">8672 5638 996 0,'-1'0'509'0,"0"1"-294"16,1 3-146-16,-1-4 60 15,0 0-41-15,1 1-48 0,1 16-14 16,8 29-8-16,-1-29 0 15,5 0 11-15,2-3 6 16,1-4 9-16,2-3 2 16,2-3 1-16,-1-4 0 15,-2-6-1-15,0-1-2 16,-4-3-10-16,-5-4-12 16,-3-1-53-16,-1-1-30 0,-10-4-97 15,-2-2-133-15</inkml:trace>
  <inkml:trace contextRef="#ctx0" brushRef="#br0" timeOffset="5517.6937">9125 5529 1025 0,'-7'-1'455'0,"0"2"-305"0,1 1-117 15,-5-2 27-15,2 3-33 16,7 6-31-16,3 1-7 15,9 4-3-15,2-2 1 16,5-2 8-16,1-1 4 16,1 2 7-16,-3-3 2 15,-9-5 1-15,-5 1 0 16,-8-1-2-16,-6 1-1 0,-8 3-6 16,1-1-2-16,-3 3-5 15,2 1 0-15,7 1 8 16,3 4 11-1,13-1 22-15,8-1 13 0,7-4 25 16,5-2 9-16,6-6 13 16,2-1 3-16,-2-9-6 15,2-3-9-15,-4-4-20 16,-5-2-12-16,-3-2-15 16,-3 1-6-16,-4 3-7 15,-3 3-2-15,-3 6-2 16,-3 3-1-16,-3 8-1 15,3 5 0-15,-3 7-6 16,0 2-2-16,2 1-33 16,1 3-45-16</inkml:trace>
  <inkml:trace contextRef="#ctx0" brushRef="#br0" timeOffset="5975.5273">8774 5193 1201 0,'0'6'611'15,"0"8"-364"-15,1 6-175 16,2 12 60-16</inkml:trace>
  <inkml:trace contextRef="#ctx0" brushRef="#br0" timeOffset="6501.9154">10104 5639 700 0,'-11'-5'446'16,"-1"3"-198"-16,-1 1-153 0,-7-2 63 16,-2 3-39-16,-3 8-59 15,4 5-26-15,7 4-31 16,8 2-5-16,12 2 10 16,6-3 15-16,13-1 30 15,1-3 16-15,4-7 20 16,-1-6 4-16,-5-5 1 15,-5-3-11-15,-11-4-81 16</inkml:trace>
  <inkml:trace contextRef="#ctx0" brushRef="#br0" timeOffset="6827.829">10761 5329 918 0,'3'-12'528'16,"-3"4"-249"-16,0 2-167 0,1-8 60 15,0 14-37-15,-2 20-40 16,2 10-19-16,-2 14-40 16,1 6-13-16,0 10-7 15,0 4 1-15,0-2 3 16,0-3 2-16,2-8-8 16,-1-6-40-16</inkml:trace>
  <inkml:trace contextRef="#ctx0" brushRef="#br0" timeOffset="7128.5369">11001 5324 799 0,'-7'1'436'0,"2"3"-234"15,3 0-134-15,-6 2 63 16,8 4-46-16,4 3-15 16,11 2-16-16,4 1-5 15,9-1-1-15,2 0 2 16,3 2-2-16,-3-2-3 16,-4 2-8-16,-5-1-1 15,-11-3-7-15,-9 1-2 16,-13-1 0-16,-4-3 1 0,-7-4-23 15,1-1-34-15</inkml:trace>
  <inkml:trace contextRef="#ctx0" brushRef="#br0" timeOffset="7430.9564">10904 5627 914 0,'5'-1'459'0,"7"1"-253"0,5 2-126 16,13 1 47-16,6 1-23 16,8 1-34-16,2 1-12 15,2-1-10-15,-2 1-28 16,-7-1-111-16</inkml:trace>
  <inkml:trace contextRef="#ctx0" brushRef="#br0" timeOffset="7605.6669">11015 5704 1167 0,'23'5'652'0,"5"0"-314"16,-4-2-200-16,16 3 69 15,5 1-27-15,1-6-74 16,-2 0-62-16</inkml:trace>
  <inkml:trace contextRef="#ctx0" brushRef="#br0" timeOffset="8073.9503">11942 5570 617 0,'0'-5'469'16,"1"4"-183"-16,2 4-182 16,-3-3 115-16,0 0-120 15,5 12-23-15,21 55-33 0,-15-25-14 16,-2 8-15-16,0 2-13 16,-2-5-81-16</inkml:trace>
  <inkml:trace contextRef="#ctx0" brushRef="#br0" timeOffset="8296.4932">12170 5658 743 0,'-7'0'456'16,"2"1"-214"-16,-3 2-149 15,-3-2 93-15,-4 5-92 16,2 1-21-16,2 3-22 15,1 3-3-15,10 2-4 16,3 0-5-16,12 2-6 16,2 1-4-16,11 1-38 15,3-4-38-15</inkml:trace>
  <inkml:trace contextRef="#ctx0" brushRef="#br0" timeOffset="8556.5952">12576 5776 887 0,'-7'7'513'0,"-5"2"-247"0,1-1-160 15,-10 5 69-15,-2-1-36 16,-6-2-53-16,-3-6-18 16,2-6-28-16,-1-4-10 15,2-9-11-15,5-2-4 16,8-4-9-16,2-2-5 15,13 4-6-15,3 1-3 16,10 7-1-16,5 4 0 0,7 9 4 16,0 5 3-1,4 10 7-15,1 5 3 16,-4 6 18-16,0 2-44 0</inkml:trace>
  <inkml:trace contextRef="#ctx0" brushRef="#br0" timeOffset="8818.9011">12613 5659 1255 0,'8'11'543'0,"1"1"-351"16,-1 1-128-16,8 9 29 15,-2 1-21-15,4 1-23 16,-3-2 0-16,-2-6 11 16,1-3-1-16,0-11-3 0,0-2-2 15,0-10-4-15,2-4-1 16,-4-5-27-16,3-2-47 16</inkml:trace>
  <inkml:trace contextRef="#ctx0" brushRef="#br0" timeOffset="9126.7056">13239 5745 709 0,'-8'-8'468'15,"0"1"-195"-15,-9 0-165 16,-4-6 78-16,-8 3-61 16,1 3-27-16,0 3-40 15,1 4-12-15,4 8-15 16,3 4-1-16,13 5 6 16,7 5 8-16,11 2 0 15,3 2 3-15,8-4 2 16,3 0 0-16,0-10 1 15,-1-5 2-15,-2-8-75 16,-2-8-46-16</inkml:trace>
  <inkml:trace contextRef="#ctx0" brushRef="#br0" timeOffset="9233.4651">13198 5472 904 0,'2'1'489'16,"0"2"-265"-16,1 3-176 0</inkml:trace>
  <inkml:trace contextRef="#ctx0" brushRef="#br0" timeOffset="9446.3151">13372 5691 915 0,'10'12'546'0,"-1"1"-248"16,0-3-171-16,10 12 90 15,0-1-37-15,1-3-54 16,-1 0-7-16,-1-10-17 16,-1-2-9-16,1-6-16 15,2-4-3-15,-5-7-14 16,-1-4-7-16,-3-3-31 16,-1 1-34-16,-5 0-32 15</inkml:trace>
  <inkml:trace contextRef="#ctx0" brushRef="#br0" timeOffset="9966.1973">13895 5673 864 0,'1'0'549'0,"-1"3"-254"15,0 1-185-15,-1-4 101 16,0 0-66-16,-2 4-77 16,-7 13-22-16,-26 30-25 15,18-28-2-15,-4-3-6 16,1-2-3-16,3-7-4 16,-1-6-1-16,5-5 0 15,3-3-2-15,3-4-3 16,1-1-4-16,6 1-5 15,1 0-1-15,3 6 0 16,5 5 0-16,7 4-1 16,1 4 2-16,7 4 6 15,2 0 6-15,3 0 15 16,2-3 9-16,-1-4 8 16,1-5 3-16,-3-5 3 15,-1-3 2-15,-3-7-3 0,0-2-5 16,-2 0-11-1,-3 0-7-15,2 6-9 0,-3 2-2 16,2 8-4-16,-2 2-2 16,-2 9-1-16,0 5-1 15,-2 2 2-15,-2 3 0 16,-4 0 10-16,-1-2 4 16,-6-3 3-16,-1-2 2 15,-4-2-18-15,-5-3-44 16</inkml:trace>
  <inkml:trace contextRef="#ctx0" brushRef="#br0" timeOffset="10735.2754">2017 6267 1058 0,'4'14'482'0,"6"17"-312"16,-5-1-123-16,7 18 39 16,-1 10-28-16,1 13-39 15,3 9-8-15,-2 2-37 16,-5-5-33-16</inkml:trace>
  <inkml:trace contextRef="#ctx0" brushRef="#br0" timeOffset="11107.3539">2397 6425 433 0,'5'-1'403'16,"-6"1"-134"-16,-11 7-168 15,7-5 101-15,-19 14-91 16,-10 8-30-16,-10 9-51 16,-3 0-17-16,3 4-10 15,5 1-4-15,12-3 6 0,9-3 4 16,18-1 10-16,10-4 4 16,17-4 5-16,9-4 1 15,12-6 4-15,2-3 5 16,3-6-7-16,-1-4 0 15,-4-7-7-15,-7-4-2 16,-7-1 6-16,-7-2 6 16,-12 2 6-16,-2 1-1 15,-7 5-3-15,-3 6-2 0,-3 5-1 16,1 7-1-16,-1 8-10 16,-1 2-6-16,1 2-7 15,1 3 1-15,2-4-2 16,-1-5-24-16,0-8-102 15</inkml:trace>
  <inkml:trace contextRef="#ctx0" brushRef="#br0" timeOffset="11224.5296">2535 6441 1109 0,'7'4'494'16,"0"1"-341"-16</inkml:trace>
  <inkml:trace contextRef="#ctx0" brushRef="#br0" timeOffset="11475.4748">2825 6673 1129 0,'9'12'519'16,"-2"1"-316"-16,0 1-131 15,6 9 36-15,-2 1-18 16,-2-2-32-16,-3-1-11 0,-2-7-2 16,-2-5-3-16,0-8-6 15,0-4-2-15,3-10-5 16,2-2-2-16,2-3-6 16,4-3-3-16,4 2-13 15,3 2-4-15,6 7-64 16,3 2-38-16</inkml:trace>
  <inkml:trace contextRef="#ctx0" brushRef="#br0" timeOffset="11817.8629">3374 6685 621 0,'-15'-5'460'0,"1"2"-166"16,-3 3-176-16,-12-2 89 15,-1 6-79-15,-3 2-30 0,5 8-45 16,3 4-19-16,13 2-21 16,6 1-3-16,14-1 2 15,8-3 0-15,13-2 4 16,4-2-8-16,7-4-84 16</inkml:trace>
  <inkml:trace contextRef="#ctx0" brushRef="#br0" timeOffset="12211.3936">3482 6273 664 0,'2'-3'459'0,"-3"3"-191"0,1 4-162 15,0-4 75-15,0 0-35 16,1 30-56-16,6 44-25 16,-6-22-42-16,1 4-5 15,2 7-1-15,-2 1 0 16,2-7 0-16,-4-5 0 16,0-9 0-16,0-8 1 15,1-15 2-15,3-7 1 16,1-13-2-16,2-7-1 0,6-10-6 15,4-3-4-15,2-3-6 16,4 2-3-16,-1 4-6 16,-2 3 0-1,0 10 4-15,-2 5 3 0,-5 9 8 16,-3 4 3-16,-3 5 5 16,-1 1 3-16,0 0 1 15,0 1-35-15</inkml:trace>
  <inkml:trace contextRef="#ctx0" brushRef="#br0" timeOffset="12600.5806">3814 6314 973 0,'0'-2'537'16,"2"8"-292"-16,2 4-164 16,2 7 73-16,2 11-47 15,2 11-61-15,2 7-18 16,-1 10-18-16,1 4 0 16,-7-2 2-16,-1-2 1 15,-4-7 2-15,0-6 0 0,-4-11 0 16,0-5 4-16,1-15 0 15,2-6-1-15,7-9-4 16,2-6-1-16,6-9-5 16,3 0-2-16,6-1-2 15,-2 2-4-15,0 4 0 16,1 5 0-16,-5 8 2 16,-1 5 3-16,-7 6 1 15,-2 3 11-15,-3 5-63 16,3 0-62-16</inkml:trace>
  <inkml:trace contextRef="#ctx0" brushRef="#br0" timeOffset="12868.592">4254 6788 308 0,'6'-9'289'0,"0"0"-64"0,-3 2-105 16,3-8 92-16,-1 1-36 15,-9 5-36-15,0 1-14 16,-7 6-35-16,-1 4-17 16,-2 5-27-16,0 3-13 15,4 6-24-15,2 2-8 16,8 6 12-16,2-3 13 0,8-1 24 16,4-3 10-1,6-4 22-15,-1-5 6 0,3-9 4 16,-1-5-2-16,-4-5-51 15,-2-3-54-15</inkml:trace>
  <inkml:trace contextRef="#ctx0" brushRef="#br0" timeOffset="13153.4209">4537 6931 690 0,'2'-2'555'0,"2"-2"-169"15,-1-1-201-15,4-6 127 16,1 0-63-16,-4-9-79 0,-1-2-27 16,-1-6-43-16,-2-3-21 15,-2-9-29 1,-1-4-10-16,-7-12-14 0,2-4-6 15,1-5-10-15,4 2-5 16,3 0-22-16,4 6-24 16,9 11-75-16,4 7-58 15</inkml:trace>
  <inkml:trace contextRef="#ctx0" brushRef="#br0" timeOffset="13321.4735">4521 6652 1017 0,'8'-3'551'0,"9"1"-302"16,0 1-165-16,11-1 51 16,5 2-83-16</inkml:trace>
  <inkml:trace contextRef="#ctx0" brushRef="#br0" timeOffset="13647.7688">4886 6887 825 0,'2'4'539'0,"3"0"-217"15,0-1-176-15,0-1 111 16,2-3-90-16,3-4-14 16,-6-10-40-16,1-1-14 15,-2-8-28-15,1-5-10 16,-5-9-20-16,-1-2-9 0,0-8-15 16,-1-5-3-16,2-4-6 15,5-3-2-15,2-1-4 16,0 0-1-16,8 6-3 15,-1 6-3-15,5 8-8 16,2 11-33-16,2 18-82 16,-3 6-54-16</inkml:trace>
  <inkml:trace contextRef="#ctx0" brushRef="#br0" timeOffset="13834.3788">4847 6604 903 0,'12'0'521'16,"4"0"-258"-16,-1 0-165 16,15 1 70-16,5 0-27 15,8 2-147-15</inkml:trace>
  <inkml:trace contextRef="#ctx0" brushRef="#br0" timeOffset="14060.4628">5393 6622 879 0,'4'-5'683'0,"1"3"-279"16,-2-1-255-16,3-4 178 16,1 2-149-16,-2 2-132 15,3 3-64-15,-2 3-120 16,-2 1-201-16</inkml:trace>
  <inkml:trace contextRef="#ctx0" brushRef="#br0" timeOffset="14296.2825">5403 6847 1205 0,'1'-2'689'16,"3"2"-337"-16,-1 0-210 0,-3-2 98 16,0 1-52-16,0 1-74 15,0 0-29-15,0 0-43 16</inkml:trace>
  <inkml:trace contextRef="#ctx0" brushRef="#br0" timeOffset="16356.5396">6685 6811 492 0,'-14'-1'337'16,"-10"-4"-10"-16,7 4-88 16,9 1-38-16,14 1-38 15,15 2-15-15,26-2-45 16,11 1-15-16,9-1-41 16,-2 0-17-16,-5 3-13 15,-4-3-2-15,-11 1-1 16,-10 3 1-16,-18-4-20 15,-9 0-20-15,-11-2-33 16,-5-3-18-16,-8 2 4 16,-6-2 15-16,-4 3 23 15,1 2 11-15,7 6 5 0,5 5-5 16,6 17-8-16,7 2 1 16,2 11 6-1,3 3 9-15,8 1 19 0,-6 0 8 16,-7-6 12-16,-4 0 3 15,-8-7-2-15,-10-2 1 16,-6-7-4-16,-5-3 0 16,-2-13 5-16,9-6-1 15,15-4-3-15,9-6-7 0,18-1 3 16,8 0 4-16,12 1 0 16,7 4 4-16,3 5-15 15,2 4-6-15,1 4-44 16,-3 0-60-16,-13 1-332 15</inkml:trace>
  <inkml:trace contextRef="#ctx0" brushRef="#br0" timeOffset="16622.7458">7197 7293 771 0,'0'-3'404'0,"0"-3"-98"15,4-1-43-15,7-8-81 16,1 0-30-16,3-5-46 15,1 0-16-15,2 1-31 16,-3 3-13-16,-13-4-8 16,11 13-5-16,-9 6-3 0,1 4-5 15,5 22-14-15,-10-4 0 16,3 10 0-16,-3 2 6 16,1 3-3-16,4 1-1 15,-3-8 5-15,3-4-3 16,6-9 14-16,-11-7-39 15,7-5-171-15,2-3-84 16</inkml:trace>
  <inkml:trace contextRef="#ctx0" brushRef="#br0" timeOffset="16871.1016">7767 6906 1145 0,'0'1'485'0,"0"5"-266"15,4 10-77-15,1 10-77 16,4 10-8-16,3 7-15 16,2-3-6-16,-6-1-9 15,0-2-1-15,-8-9-1 16,2-1 5-16,-4-8-76 15,1-5-78-15</inkml:trace>
  <inkml:trace contextRef="#ctx0" brushRef="#br0" timeOffset="17007.4072">7606 7094 1093 0,'15'-3'493'0,"11"1"-241"16,27 1-127-16,13 2-37 0,6 4-50 15,0-5-10-15,0 1-96 16</inkml:trace>
  <inkml:trace contextRef="#ctx0" brushRef="#br0" timeOffset="17495.3637">8182 6839 1068 0,'16'-2'467'16,"14"-5"-231"-16,14 2-104 15,6 5-29-15,7-1-35 16,-4 1-19-16,-6 0-24 15,-9-1 0-15,-19 0-1 0,-6-2-1 16,-15 1-12-16,-8-3-10 16,-10 2-7-16,-3 3-5 15,1 1-2-15,3 7 0 16,4 8-8-16,6 5-4 16,2 11 0-16,7 6 2 15,7 7 8-15,3 0 4 0,11-1 8 16,-1 0 2-16,-3-7 6 15,-5-3 3-15,-14-4 5 16,-9-7 3-16,-13-8 0 16,-9-4 2-16,7-10 5 15,4-5-1-15,6-5-5 16,12 0-8-16,4 2-16 16,4 2 0-16,17 5 6 15,6 0 5-15,11 4 9 16,1 0-2-16,-4 3-3 15,2-2-12-15,-1 0-262 16</inkml:trace>
  <inkml:trace contextRef="#ctx0" brushRef="#br0" timeOffset="17850.1735">8747 7180 1069 0,'5'-3'542'0,"3"-5"-174"15,-1 3-172-15,2 3-55 16,-1-1-79-16,-1 3-26 16,0 0-30-16,-1 4-5 0,3 2-2 15,6 2 1-15,-1 0 2 16,-2-3 0-1,-6 4 0-15,-4-3-2 0,-10 6-4 16,-3 1-1-16,-5 2-3 16,-5 3 4-16,9 1 2 15,0-3 0-15,6 0 14 16,11-4 5-16,8-1 7 16,6-2 3-16,10-5-3 15,1-4 0-15,7-5-70 16,3-2-81-16</inkml:trace>
  <inkml:trace contextRef="#ctx0" brushRef="#br0" timeOffset="18129.6579">9191 6999 964 0,'6'-1'470'0,"8"0"-165"0,11 2-129 16,12 4-42-16,7 5-51 15,-1-4-27-15,6 3-30 16,-8-5-6-16,-8 2-38 15,-6 2-55-15,-15-4-211 16</inkml:trace>
  <inkml:trace contextRef="#ctx0" brushRef="#br0" timeOffset="18291.9924">9244 7125 792 0,'-1'0'465'0,"1"1"-36"15,11 0-119-15,12 2-116 16,7 1-42-16,18-1-67 16,2 2-31-16,10-4-73 15,1-1 425-15</inkml:trace>
  <inkml:trace contextRef="#ctx0" brushRef="#br0" timeOffset="18947.7258">9878 6864 452 0,'-7'-6'310'0,"-3"-5"52"15,3 2-126-15,13 2-58 16,10 0-22-16,14-1-39 16,11 2-16-16,11 1-42 15,0 4-12-15,-1 2-18 0,-7 2-9 16,-21 1-5-16,-11 2-3 16,-17 2-5-16,-7 3-2 15,-6 2-3-15,0 3-1 16,7 5-2-16,2 1-1 15,6-1-2-15,2-2 1 16,2-1 1-16,3-2 0 16,-1-2 3-16,2 1 1 15,-5-6 5-15,-1-2 2 16,-6-1 3-16,-4-4 0 0,4-1-3 16,2-1-3-16,5 0 0 15,0 0 0-15,0-1 0 16,0 0 0-16,0 0-2 15,0-1-1-15,0 1 0 16,0 0-1-16,0 0 1 16,0 0 0-16,0 0 0 15,0 0 0-15,0-1-3 16,2 0 0-16,3 0-2 16,-1 0 20-16,-4 0-130 15</inkml:trace>
  <inkml:trace contextRef="#ctx0" brushRef="#br0" timeOffset="19339.1285">10090 6906 747 0,'4'0'386'15,"-1"0"-106"-15,3 5-161 16,-1 5-47-16,-2 8-28 16,2 7 4-16,-2 12 16 15,1 5 5-15,0 6-8 16,2 0-9-16,0-1-18 16,-1-5-2-16,2-7-24 15,-2-6-63-15</inkml:trace>
  <inkml:trace contextRef="#ctx0" brushRef="#br0" timeOffset="19525.7275">9975 7271 978 0,'2'0'489'15,"12"4"-131"-15,9-1-86 16,26 4-66-16,8-2-28 15,8-1-63-15,-3 0-33 16,-11-2-48-16,-10 0 8 0,-11-1-148 16</inkml:trace>
  <inkml:trace contextRef="#ctx0" brushRef="#br0" timeOffset="19980.7487">10451 7208 1011 0,'4'-4'490'0,"2"-1"-195"15,13 0-94-15,6 4-52 16,9 2-66-16,4 4-34 16,-3 3-31-16,-6 0-3 15,-14 0-7-15,-7 0 0 16,-13 2-4-16,-6 2-1 15,-7 2-15-15,-3-5-1 0,13-1-7 16,5-2-4-16,11-1 12 16,9 5-1-16,5 5 7 15,0 3 6-15,-4 7 14 16,-6 3 12-16,-14 0 18 16,-9-4 6-16,-18-4 4 15,-9-7-7-15,-7-7-5 16,4-2-8-16,14-12-105 15</inkml:trace>
  <inkml:trace contextRef="#ctx0" brushRef="#br0" timeOffset="20634.2071">11650 7116 682 0,'1'-4'339'0,"6"-5"-102"15,-2-6-29-15,5-2-46 16,-1-7-19-16,-1-5-15 16,-2-6-16-16,-4 1-12 15,-2 3-9-15,-2 11-39 16,0 7-14-16,-2 14-40 0,-1 8-11 16,1 10-12-16,2 6 1 15,1 7 12-15,4 4 3 16,1 2 8-16,3-2 2 15,1-5 5-15,-5-3 1 16,-2-8 4-16,-5-3 1 16,-8-6 1-16,-3-4 0 15,-2-3-3-15,2-2-2 16,9-2-1-16,6 0-2 16,9 0 0-16,7-1-1 15,9-3 6-15,-1 1 1 0,5 2-1 16,1-1 1-16,2 5-5 15,0 1 14-15,-5-1-107 16,-9 0-125-16</inkml:trace>
  <inkml:trace contextRef="#ctx0" brushRef="#br0" timeOffset="21069.3604">11885 6748 1041 0,'-19'-14'440'16,"-23"-14"-254"-16,-1 3-52 15,-10 14-75-15,-4 5-29 16,-7 14-34-16,-5 11-10 16,5 17-11-16,7 14-5 15,19 22-8-15,8 9-4 0,19 4 8 16,6-2 6-16,22-9 29 16,17-6 27-16,34-6 52 15,17-6 12 1,17-24 18-16,11-13 9 0,1-31 8 15,-1-18 9-15,-21-24-3 16,-21-11-12-16,-42-12-43 16,-23-4-16-16,-42-10-32 15,-20 0-15-15,-27 14-20 16,-6 10-4-16,13 29-63 16,9 16-75-16</inkml:trace>
  <inkml:trace contextRef="#ctx0" brushRef="#br0" timeOffset="114035.3105">2225 8376 407 0,'7'1'299'0,"7"1"15"16,-14 4-101-16,-7 3-27 16,-12 3-73-16,-8-1-34 15,-7 1-39-15,-6-4-11 16,-10-4-9-16,3-3-2 16,3-1-10-16,2-5-7 15,18 0-14-15,6 3-11 16,18-1-9-16,10 5 0 15,19 6-3-15,10 2 19 16,8 6 35-16,6 7 25 16,-8 1 24-16,-15 4-7 15,-22 9-18-15,-19 3-14 0,-29 10-6 16,-12 2-2-16,-12 0-3 16,5-6-3-16,8-13-3 15,13-6-2-15,24-15-8 16,4 0-4-16,15-9 8 15,11 1 7-15,17-4 11 16,15 0 5-16,10 0-12 16,5 2-4-16,2-2-39 15,0 0-92-15</inkml:trace>
  <inkml:trace contextRef="#ctx0" brushRef="#br0" timeOffset="114251.8194">2323 8696 807 0,'12'-1'353'16,"20"1"-165"-16,10 1-64 16,7 1-25-16,-3 1-18 15,-6-2-25-15,-7-1-11 16,-9 0-50-16,-1-1-55 0,-11-4-154 15,-9 0-98-15</inkml:trace>
  <inkml:trace contextRef="#ctx0" brushRef="#br0" timeOffset="114374.0151">2569 8680 422 0,'-5'3'293'0,"-6"8"-6"16,4 3-48-16,3 4-95 16,2 3-45-16,7 6-51 15,5 3-9-15,5 0-21 16,5 2-14-16,3-6-124 15,1-2-161-15</inkml:trace>
  <inkml:trace contextRef="#ctx0" brushRef="#br0" timeOffset="114603.1619">2956 8807 661 0,'1'-8'362'16,"-6"-4"-92"-16,-13 8-105 0,-1-1-44 15,-15 6-65-15,7 1-24 16,0 9-35-16,4 5-10 16,10 6-8-16,9 3-3 15,14-2 27-15,7-2 23 16,17-7 55-16,4-5 26 16,-1-10 17-16,0-1-8 15,-10-12-32-15,-2-5-13 0,-9-1-9 16,-8-6-53-16</inkml:trace>
  <inkml:trace contextRef="#ctx0" brushRef="#br0" timeOffset="115013.2119">3638 8451 749 0,'4'16'277'0,"8"25"-195"15,2 15-10-15,-2 17 15 16,1 15-8-16,-5 19-24 15,0 0-7-15,-4-9-68 16,-4-15-66-16,-2-31-168 16</inkml:trace>
  <inkml:trace contextRef="#ctx0" brushRef="#br0" timeOffset="115309.628">3696 8453 845 0,'19'-15'382'0,"26"-12"-187"16,1 10-66-16,-10 17-84 15,-2 8-15-15,-26 15-9 16,-16 5-5-16,-26 4 1 16,-4 3-5-16,3-10-17 0,7-5-8 15,25-12-17-15,3-6 3 16,18-2 4-16,16 2 8 15,17 6 23-15,0 2 4 16,-8 5 22-16,-11 3 1 16,-27 9-1-16,-7 5 4 15,-26 6-9-15,-12-1 3 16,-8-4-69-16,-1-7-90 16</inkml:trace>
  <inkml:trace contextRef="#ctx0" brushRef="#br0" timeOffset="115653.6149">4087 8847 942 0,'4'4'396'0,"7"6"-209"16,3-1-48-16,9-3-40 15,2-3-21-15,3-5-36 16,-11-5-8-16,12-7-4 15,-3-2 1-15,-8-3 2 16,9-7 0-16,-27-1-12 16,-5-1-19-16,-13 1-25 15,-4 8-12-15,-8 12-8 16,-3 8 10-16,0 16 8 0,0 8 4 16,7 8 1-16,9 6-1 15,13 11-8-15,9 3 10 16,10 4 19-16,1-1 9 15,5-8 22-15,-2-3-6 16,-1-13 0-16,0-4-6 16,3-12-139-16,2-8-183 15</inkml:trace>
  <inkml:trace contextRef="#ctx0" brushRef="#br0" timeOffset="115913.1616">4616 8780 696 0,'-13'-11'428'15,"-13"-7"-31"-15,-1 5-195 16,0 3-43-16,-2 10-81 16,6 4-28-16,1 7-43 15,4 2-7-15,13 9 1 16,5 2 3-16,21 2 23 15,0-1 13-15,8-6 6 16,2-1 1-16,0-9-15 16,5-6-7-16,-5-9-31 0,-3-6-68 15,-10-10-283 1</inkml:trace>
  <inkml:trace contextRef="#ctx0" brushRef="#br0" timeOffset="116003.7028">4584 8532 596 0,'-4'-5'333'15,"-1"-8"-70"-15,-1 7-134 16,7 6-254-16</inkml:trace>
  <inkml:trace contextRef="#ctx0" brushRef="#br0" timeOffset="116168.0796">4720 8664 1174 0,'7'8'509'0,"12"15"-271"16,4 5-74-16,11 18-91 15,2 8-22-15,2 14-29 16,-1 0-6-16,-11-6-2 16,-5-5 1-16,-2-17-51 15,-7-9-69-15,3-15-253 16</inkml:trace>
  <inkml:trace contextRef="#ctx0" brushRef="#br0" timeOffset="116353.8064">5025 8780 924 0,'-10'5'418'15,"-14"8"-191"-15,-1 3-66 16,-14 16-72-16,-4 6-23 16,-8 12-30-16,0 5-15 15,5 0-21-15,4-3-53 16,16-5-409-16</inkml:trace>
  <inkml:trace contextRef="#ctx0" brushRef="#br0" timeOffset="116745.6803">5268 8832 611 0,'-6'-6'354'0,"-8"-6"-48"16,-3-1-99-16,-3 1-115 15,-2 6-34-15,2 6-53 0,-1 4-14 16,2 12-16-16,4 3-3 16,6 10 3-16,7 1 2 15,13 1 12-15,10-1 16 16,15-13 52-16,8-1 28 16,2-17 40-16,-1-7 10 15,-7-8-12-15,-6-8-12 16,-21-5-31-16,-9-1-20 15,-24 2-55-15,-10 5-74 0</inkml:trace>
  <inkml:trace contextRef="#ctx0" brushRef="#br0" timeOffset="117809.6109">6343 8935 681 0,'0'0'336'0,"-2"-1"-140"16,4 1-47-16,-2 0-59 15,11 1-24-15,19 0 10 16,41 2 9-16,-29-12-5 16,-4-6-7-16,-8-2-19 15,-3 0-9-15,-17 0-4 16,-8 4-2-16,-15 0-14 16,-9-1-8-16,-17 8-17 0,2 5-7 15,-7 13-9-15,3 8 0 16,5 13-2-16,-2 2-8 15,17 8-2-15,8 0-2 16,20-5 12-16,14 0 20 16,14-12 24-16,5-4 9 15,13-11 2-15,6-7-4 16,-1-7-50-16,-2-4-96 16</inkml:trace>
  <inkml:trace contextRef="#ctx0" brushRef="#br0" timeOffset="118457.3746">6826 8704 1678 0,'6'29'0'16,"5"0"6"-16,5 38 6 16,-6 4 0-16,2-2 4 15,-8-10 2-15,-3-21 3 16,1-11 3-16,-5-15 5 16,3-1 7-16,0-15 7 15,5-6-1-15,9-11-6 16,-3-10-11-16,10-1-17 15,2-1-6-15,4 10 5 16,5 7 0-16,-3 16 4 16,-4 9 5-16,-16 16-2 15,-9 4 1-15,-17 3 0 16,-11-1-2-16,-1-3 1 0,1-5 2 16,3-7-57-16,7-5-41 15,8-8-258-15</inkml:trace>
  <inkml:trace contextRef="#ctx0" brushRef="#br0" timeOffset="119553.0842">7404 9042 450 0,'6'-5'290'15,"5"1"-21"-15,2-5-55 16,1 0-21-16,-1-2-34 16,-2-3-22-16,-4-3-31 15,-7-1-12-15,-6-3-26 16,-10-5-16-16,-5 3-29 15,-1 4-17-15,-9 10-19 16,6 11-7-16,-10 15-5 16,2 6-1-16,9 9 4 15,4 2 0-15,22-1 3 16,8-4 4-16,16-6 7 16,0-7 6-16,2-10 4 15,-1-6 5-15,-9-9 4 16,4-1 2-16,-4-1 0 15,-1-2-1-15,-7 5-6 16,-3 0-4-16,-3 8 3 0,-4 7 1 16,0 6 5-16,2 6 3 15,5 1-5-15,8-3 3 16,11 3-100-16</inkml:trace>
  <inkml:trace contextRef="#ctx0" brushRef="#br0" timeOffset="120284.9286">8032 9115 732 0,'3'-6'337'16,"-1"-2"-137"-16,-1-4-36 15,-2 1-39-15,-4-5-13 0,-8-5-14 16,-6 1-11-16,-11-3-23 15,4 10-16-15,-3 7-35 16,0 4-11-16,4 10-12 16,-2 6-4-16,6 6-5 15,6 3-2-15,14 5-3 16,5-5 3-16,12-5 11 16,9-3 5-16,5-10 21 15,4-5 10-15,1-7 18 16,-2-5 10-16,-3-11 1 15,-5-7-3-15,-8-14-13 16,-2-10-8-16,-9-10-15 16,-4-10-4-16,-8-2-5 15,-6 4-3-15,-5 14-4 16,-2 13-4-16,5 25-15 16,3 12-15-16,5 16-14 15,0 9-6-15,8 19 19 0,7 6 17 16,6 16 28-16,3 10 14 15,-2 0 0-15,-1 3-3 16,-7-14-8-16,-2-8-1 16,-3-12 18-16,0-12-44 15,1-4-508-15</inkml:trace>
  <inkml:trace contextRef="#ctx0" brushRef="#br0" timeOffset="121063.0314">8589 8894 602 0,'-2'-7'332'0,"-17"-4"-70"0,0 2-56 15,-25 10-85-15,1 8-31 16,2 12-47-16,2 5-19 15,20 8-23-15,3 2 1 16,21-4 9-16,9-1 11 16,17-8 8-16,9-6 0 0,10-3 0 15,-5-6 5-15,5-7-110 16,-2-3-181 0</inkml:trace>
  <inkml:trace contextRef="#ctx0" brushRef="#br0" timeOffset="121387.3785">8792 9146 561 0,'8'4'363'15,"7"-1"-32"-15,-2-2-79 16,3-1-29-16,-9-6-27 0,-1-1-14 16,-5-4-47-16,-2-6-22 15,-4-8-47-15,-2-5-15 16,-1-15-17-16,-3-9-4 16,2-15-10-16,4-7-4 15,0-3-12-15,4 4-5 16,7 18-15-16,8 9-7 15,10 17-32-15,1 9-43 16,4 13-122-16,1 7-102 16</inkml:trace>
  <inkml:trace contextRef="#ctx0" brushRef="#br0" timeOffset="121571.2342">8758 8896 1024 0,'3'2'457'0,"7"2"-205"15,13 2-48-15,10-1-80 16,5-2-35-16,10 0-60 16,1 2-77-16</inkml:trace>
  <inkml:trace contextRef="#ctx0" brushRef="#br0" timeOffset="122017.1711">9258 9005 784 0,'17'-2'390'16,"9"-4"-155"-16,2 0-81 15,-2-4-40-15,-10-3-52 16,-3-3-15-16,-9-4-17 15,-5 3-5-15,-11 0-10 16,-5 3-6-16,-8 4-12 16,-3 4-7-16,-3 9-4 15,3 9-4-15,2 11-5 16,6 3 10-16,13 6 34 16,7 1 21-16,19-3 58 15,10 2 21-15,4-5 27 16,4-5 3-16,-1-6-32 15,-8-8-21-15,6-5-49 16,-5-2-12-16,-9-3-33 0,-5-5-86 16</inkml:trace>
  <inkml:trace contextRef="#ctx0" brushRef="#br0" timeOffset="124201.0692">10170 8883 904 0,'1'-13'433'0,"-1"-11"-129"16,1 10-61-16,-2 19-119 16,-3 15-23-16,4 25-82 15,3 10-18-15,8 7 5 16,4-7 20-16,6-13-131 16,7-8-199-16</inkml:trace>
  <inkml:trace contextRef="#ctx0" brushRef="#br0" timeOffset="124457.3902">10460 8909 827 0,'-7'-7'390'16,"-9"-2"-177"-16,0 9-65 15,-1 11-102-15,-2 7-31 16,9 13-28-16,2 1-7 0,10 3 6 15,13-2 7-15,13-7 16 16,8-8 7-16,9-8 15 16,-2-10 13-16,-7-5 22 15,-10-7 7-15,-21-4-7 16,-8 4-14-16,-19-5-31 16,-5 6-47-16,-4 1-186 15</inkml:trace>
  <inkml:trace contextRef="#ctx0" brushRef="#br0" timeOffset="124622.5521">10599 8960 805 0,'19'20'396'16,"16"12"-148"-16,4 8-104 16,-2 0-42-16,-7-1-47 15,-4 1-20-15,-3-2-18 16,-1-4-20-16,1-11-50 15,0-10-46-15,3-14-357 0</inkml:trace>
  <inkml:trace contextRef="#ctx0" brushRef="#br0" timeOffset="124795.7801">10919 8870 733 0,'-6'-6'382'15,"-13"-1"-92"-15,-2 13-37 16,-8 20-90-16,0 8-26 0,-4 9-62 15,-4 8-24-15,-4 3-27 16,-4-1-8-16,3 4-6 16,4-9 1-16,20-7-68 15,10-7-62-15</inkml:trace>
  <inkml:trace contextRef="#ctx0" brushRef="#br0" timeOffset="125165.4002">10947 8964 1023 0,'-1'4'393'0,"0"5"-274"0,-2 1-43 15,4 9-41-15,4 2 0 16,5 1 1-16,4-1 9 16,1-4 17-16,7-4 10 15,2-6 8-15,2-2-5 16,0-10-9-16,-4 0-11 16,-7-11-10-16,-2-3-41 15,-5-5-111-15,-8-7-50 16,-2 1-89-16,-9-3 28 15,-6-3 99-15,3 4 61 0,1 4 120 16,5 5 25-16,5 9 12 16,2 5-18-16,3 5-46 15,6 3-50-15</inkml:trace>
  <inkml:trace contextRef="#ctx0" brushRef="#br0" timeOffset="125658.2203">11422 8811 920 0,'-5'-1'360'0,"-6"-1"-248"0,3 3-28 16,5 9-25-16,4 0-11 15,14 4-12-15,5 0 4 16,0-2-4-16,10-3-4 16,-6-1-7-16,-6-3-2 15,-2-2-7-15,-16 1-6 16,-17-2-10-16,-7 3-5 16,-12 4-2-16,-1 1 1 0,5 9 0 15,9-2-1 1,10 5-5-16,12 2-1 0,14-2 7 15,6-6 8-15,16-2 26 16,3-7 14-16,5-6 14 16,2-1 1-16,-6-7-8 15,-5-5-7-15,-7-8-11 16,-4-2-3-16,-3-4-6 16,-14-2-2-16,1 5-7 15,-7 2-6-15,-9 10-7 16,9 11-4-16,-8 10 0 15,2 6 1-15,6 9 0 16,-1 0 1-16,6 2 1 16,2 0 2-16,2-5-79 15,5-3-131-15</inkml:trace>
  <inkml:trace contextRef="#ctx0" brushRef="#br0" timeOffset="126046.4996">12312 8974 406 0,'1'-5'292'16,"4"-5"6"-16,-3 2-79 15,-3 0-27-15,-7-1-42 16,-3 2-19-16,-9-4-20 16,-7 1-13-16,4 6-37 15,-4 2-22-15,7 13-39 16,0 4-15-16,9 8-8 15,7 4 0-15,10 0 12 16,10-4 11-16,12-13 23 16,6-4 8-16,4-12 9 15,-2-4 4-15,-8-5-5 0,-9-1-60 16</inkml:trace>
  <inkml:trace contextRef="#ctx0" brushRef="#br0" timeOffset="126713.2832">13118 8857 613 0,'-5'-4'353'15,"-8"-9"-40"-15,-2 3-50 16,5-4-64-16,-2-2-32 0,9-3-63 16,9 0-25-16,16-3-46 15,10 2-10-15,9 2 10 16,-1 5 0-16,0 9-5 16,-3 6-5-16,-6 17-23 15,-3 7-2-15,-27 15 1 16,-15 9 1-16,-25 8 5 15,-6 3 3-15,-1-11 2 16,10-10-1-16,13-16-1 16,8-9-1-16,12-7-7 15,3-2 0-15,9-6 1 16,6 0-1-16,15 0 4 16,4 1-1-16,16 6 24 15,2-6-62-15,2 2-334 16</inkml:trace>
  <inkml:trace contextRef="#ctx0" brushRef="#br0" timeOffset="127065.4211">13768 8748 871 0,'-8'-14'375'16,"-13"-12"-203"-16,-2 3-24 0,-2 10-73 15,-2 5-23-15,8 10-41 16,-3 6-13-16,1 7 4 16,8 2 10-16,3 4 23 15,9 1 8-15,11-3 12 16,3-2 1-16,6-9 1 16,3-2-1-16,4-10-9 15,-1-5-6-15,11-5-9 16,-2-4 9-16,4-1 6 15,0 5 1-15,-5 5-8 16,-8 5-13-16,-8 7-17 16,-5 3-4-16,-10 3-1 15,-2 3-2-15,-8 0 4 16,-3 1 1-16,-4 1-77 16,-3 1-86-16</inkml:trace>
  <inkml:trace contextRef="#ctx0" brushRef="#br0" timeOffset="127253.6499">13643 8929 810 0,'-1'1'403'16,"6"0"-118"-16,5 5-73 16,12-4-91-16,9 1-33 15,14-1-50-15,4-2-16 16,-2-1-51-16,-2-2-52 15,-15 0-141-15,-7 1-120 0</inkml:trace>
  <inkml:trace contextRef="#ctx0" brushRef="#br0" timeOffset="127431.0716">13635 9015 1032 0,'8'3'462'0,"20"5"-214"16,5 0-32-16,18-1-51 16,6 0-25-16,-2-3-48 15,-3-1-20-15,-12-1-91 16,-3-1 19-16</inkml:trace>
  <inkml:trace contextRef="#ctx0" brushRef="#br0" timeOffset="128354.5157">1824 9743 547 0,'13'-2'285'16,"9"2"-71"-16,11 11-111 15,-4 9-22-15,-12 17-31 16,-12 4-10-16,-18 10-11 16,-6-2-4-16,-3-12-4 15,2-9-12-15,11-14-34 16,2-6-13-16,7-9-11 16,8-6 9-16,9-13 27 0,4-6 9 15,9-5 30-15,-1-2 13 16,-6-2 19-16,-5-1 7 15,0 6 1-15,-10 2 3 16,-7 13 10-16,-1 7-6 16,-12 8-25-16,0 7-11 15,0 11-21-15,4 8 2 16,8 7 10-16,7 2-4 16,14 1-4-16,2-5-3 15,9-11-1-15,2-2-14 0,7-15-108 16,1-6-91-16</inkml:trace>
  <inkml:trace contextRef="#ctx0" brushRef="#br0" timeOffset="128623.3779">2427 9848 584 0,'6'-5'366'0,"3"-3"-11"16,-4 4-78-16,-8 12-103 16,-6 7-46-16,-8 9-65 15,-4 0-16-15,-7 4-20 16,1-5-5-16,0-8-1 15,2 0 2-15,1-13-30 16,1-3-14-16,-3-10-12 16,4-7-2-16,6-7 23 0,6-6 9 15,14 1-8 1,9 2-5-16,13 13-2 0,2 8 6 16,7 13 13-16,0 6 7 15,0 9 4-15,0 2-2 16,-6 6-1-16,-3-1 1 15,-5-6-58-15,-6 0-116 16</inkml:trace>
  <inkml:trace contextRef="#ctx0" brushRef="#br0" timeOffset="128853.5188">2535 9824 853 0,'2'0'435'16,"1"2"-116"-16,3 17-174 15,-2 3-49-15,7 10-28 16,2 2-11-16,0-6-14 16,6-3-3-16,-3-8-10 15,-1-7-7-15,3-7 55 16,1-4 20-16,-1-14 12 16,0-2 5-16,-3-13-54 15,-3 0-19-15,-4 1-3 16,-2 2-57-16,-2 11-65 15</inkml:trace>
  <inkml:trace contextRef="#ctx0" brushRef="#br0" timeOffset="129176.4298">3108 9963 831 0,'0'-11'442'0,"-4"-14"-128"0,-4 1-93 15,-5 0-43-15,-4 3-59 16,-3 6-31-16,-1 8-45 16,-4 5-17-16,3 10-29 15,3 6-16-15,4 8-6 16,9 5 4-16,8 1 10 15,6 2 11-15,13-3 9 16,3-2 4-16,4-8 4 16,-2-8 1-16,1-7 6 15,-6-9 7-15,-3-8-112 16,3-4-102-16</inkml:trace>
  <inkml:trace contextRef="#ctx0" brushRef="#br0" timeOffset="129285.7751">3054 9652 1111 0,'-1'-1'490'0,"-6"-3"-273"16,7 4-106-16,4 6-124 0,4 7-121 15</inkml:trace>
  <inkml:trace contextRef="#ctx0" brushRef="#br0" timeOffset="129507.3566">3203 9849 1186 0,'7'5'522'0,"6"5"-258"0,2 4-146 16,4 1-34-16,5 10-42 15,-1 0-14-15,1 1-12 16,-6-2-2-16,-3-12 36 16,-2-4 19-16,3-12 28 15,0-4 4-15,-1-9-32 16,0-4-16-16,-5-4-28 15,-1 2-9-15,-9-2-133 16,0 4-49-16</inkml:trace>
  <inkml:trace contextRef="#ctx0" brushRef="#br0" timeOffset="129985.2534">3758 9833 1156 0,'2'0'488'16,"4"4"-284"-16,-3 3-49 15,-4 12-73-15,-7-1-28 16,-12 8-28-16,-4 0-5 16,-6-2-4-16,1-2-1 15,3-10-1-15,4-2-9 16,2-9-9-16,1-2-4 0,5-3-7 15,0-7 7-15,8 0-1 16,4 4-3-16,3 1-6 16,8 4-4-16,10 6-2 15,7 1 5-15,11 5 7 16,5 4 7-16,-12-6 5 16,10 3 5-16,-7-9 6 15,-2-2 2-15,5-6 4 16,-13-5 1-16,-3-7-3 15,-3-4-3-15,-2-2-3 16,-2 1-4-16,-3 6 5 16,3 3 2-16,-5 12 0 15,4 3 3-15,4 14-7 16,-4 6-2-16,9 4 0 16,-2 5 1-16,-6-6 11 15,-3-2 5-15,-14-4 9 0,-7-5 2 16,-8-7 11-16,1 1-53 15</inkml:trace>
  <inkml:trace contextRef="#ctx0" brushRef="#br0" timeOffset="130427.7847">5041 9577 888 0,'1'-4'435'0,"0"3"-190"0,2 8-60 16,-3 24-97-16,0 11-44 15,6 18-19-15,-1 11-10 16,4 8-1-16,-2-4 2 16,-1-7-1-16,-6-15-56 15,-1-22-166-15,2-10-209 16</inkml:trace>
  <inkml:trace contextRef="#ctx0" brushRef="#br0" timeOffset="130810.2951">5378 9656 515 0,'10'-12'329'16,"6"-10"-21"-16,-17 11-139 16,-11 11-32-16,-18 12-81 15,-10 3-35-15,-14 10-14 16,-6-2-1-16,2 10-1 16,5 1-2-16,22 4-4 15,8 3 8-15,23-3 24 16,13 1 18-16,15-7 44 15,14-2 6-15,15-9-6 16,9-5-12-16,5-4-37 16,-2-8-12-16,-11-3-10 15,-3-3 0-15,-16-9-3 16,-5-2-3-16,-15-2-2 16,-8-5-3-16,-13 3 1 15,-5 2-1-15,-4 5-3 0,-1 5 0 16,5 11 0-16,1 5-1 15,6 12 6-15,4 3-2 16,3 0-2-16,3 1 2 16,1-5-2-16,-2 0 2 15,0-9 5-15,-2-5 3 16,-2-6-70-16,-3-2-80 16</inkml:trace>
  <inkml:trace contextRef="#ctx0" brushRef="#br0" timeOffset="130921.5984">5553 9666 1035 0,'-4'-11'472'16,"-2"-9"-197"-16,6 14-208 15,8 7-41-15,6 9-152 16</inkml:trace>
  <inkml:trace contextRef="#ctx0" brushRef="#br0" timeOffset="131154.3006">5713 9844 780 0,'18'18'419'0,"16"9"-99"16,-9 10-151-1,-3 1-38-15,-9-1-59 0,-6-5-17 16,-11-9-22-16,2 2-2 16,-3-14 3-16,1-4 5 15,7-6 1-15,0-11 6 16,3-10 11-16,8 0-8 15,6-6-9-15,0 3-10 16,6 0-23-16,0 7-6 16,0 2 39-16,2 9-101 15</inkml:trace>
  <inkml:trace contextRef="#ctx0" brushRef="#br0" timeOffset="131625.2863">6368 9927 904 0,'-6'-4'403'0,"-17"-8"-194"16,0 8-53-16,-8 4-85 15,1 4-20-15,5 15-39 16,8-2-5-16,14 11-2 16,7-1 0-16,16-1 10 15,8-2 0-15,7-9 3 16,3-2 3-16,-1-7-21 15,-1-1-55-15</inkml:trace>
  <inkml:trace contextRef="#ctx0" brushRef="#br0" timeOffset="131982.5356">6479 9626 977 0,'-1'-5'404'0,"-1"-3"-234"15,1 5-55-15,0 11-49 16,2 13-20-16,5 21-21 0,2 6 3 16,3 22 4-16,2 5 2 15,-3 1-5-15,5-4-5 16,-4-21-6-16,-3-10 1 16,2-14 1-16,-5-7 2 15,-1-12 11-15,1-3 4 16,0-13 2-16,0-6-3 15,5-8-28-15,-1-3-19 16,3-3-25-16,0 4-6 0,-2 7 7 16,3 4 7-16,-1 13 5 15,0 3 1 1,2 12 14-16,-2 3 9 0,-2 3 16 16,-3-1 3-16,0 0-5 15,1 2-1-15,0-4 1 16,3 0-41-16,1-8-458 15</inkml:trace>
  <inkml:trace contextRef="#ctx0" brushRef="#br0" timeOffset="132335.5399">6792 9641 872 0,'0'-3'452'0,"0"-3"-128"0,2 7-129 16,-2-1-106-16,6 12-34 16,30 58-25-16,-17-24-7 15,0 18-4-15,-5 0-3 16,1 3-1-16,-5-7-2 16,-7-14 2-16,-1-7 1 15,-12-18 5-15,6-5 2 16,4-11 4-16,1-5 0 0,8-13-7 15,1-7-5-15,7-5-12 16,6 2-4-16,7 4-3 16,-2 6-2-1,-4 9-5-15,-8 4 0 0,-12 11 1 16,-4 3 3-16,-5 2 7 16,-2 3 1-16,2 2-93 15,6 0-161-15</inkml:trace>
  <inkml:trace contextRef="#ctx0" brushRef="#br0" timeOffset="132604.1053">7334 10095 468 0,'4'-11'275'15,"4"-8"-53"-15,-4 4-24 16,-3 1-10-16,-9 0-23 15,-2 6-17-15,-11 3-40 0,-5 5-19 16,3 11-39-16,0 1-15 16,11 8-17-16,6 2-3 15,8 0 7-15,10-2 17 16,4-6 38-16,8-3 17 16,1-8 15-16,-4-5-9 15,-4-6-34-15,-4-2-14 16,-2-6-118-16,1 5 180 0</inkml:trace>
  <inkml:trace contextRef="#ctx0" brushRef="#br0" timeOffset="132924.3699">7595 10207 1061 0,'5'-2'455'0,"8"-1"-223"15,-2-5-27-15,7-2-43 16,-5-1-17-16,-2-8-48 16,0 4-19-16,-10-6-26 15,-1-2-13-15,-9-7-18 0,-3-10-6 16,-2-15-6-16,0-8 0 15,8-8-5-15,6 2-2 16,9 10-6-16,7 14-3 16,5 14-39-16,2 6-54 15,1 14-164-15,1 2-193 16</inkml:trace>
  <inkml:trace contextRef="#ctx0" brushRef="#br0" timeOffset="133087.1664">7532 9963 1281 0,'2'0'534'0,"11"0"-316"16,8-3-68-16,18 3-88 16,5-3-21-16,6 4-86 15,-1 1-76-15</inkml:trace>
  <inkml:trace contextRef="#ctx0" brushRef="#br0" timeOffset="133399.3459">7936 10165 999 0,'3'3'477'15,"12"4"-161"-15,-1-7-39 16,4 0-66-16,4-3-29 16,-5-8-56-16,-2 0-25 15,-6-13-33-15,-5 1-14 16,-5-11-26-16,-2-3-7 0,-7-8-9 16,2-10-2-1,4-6-5-15,2-4-4 0,12 11-4 16,5 10-8-1,7 15-29-15,5 6-16 0,7 6-53 16,0 7-38-16,3 2-99 16,-2 7-78-16</inkml:trace>
  <inkml:trace contextRef="#ctx0" brushRef="#br0" timeOffset="133585.0417">7938 9910 1206 0,'7'1'516'0,"16"5"-279"0,11-1-54 16,15-5-71-16,6 0-36 16,-1-2-146-16,-5-3-43 15</inkml:trace>
  <inkml:trace contextRef="#ctx0" brushRef="#br0" timeOffset="133778.1961">8533 9900 1323 0,'1'-4'564'0,"0"0"-336"16,4-1-82-16,-2 4-116 16,2 1-86-16</inkml:trace>
  <inkml:trace contextRef="#ctx0" brushRef="#br0" timeOffset="133942.2977">8527 10114 1151 0,'0'2'542'0,"0"1"-245"16,-1-1-149-16,0-2-54 16,-1 0-99-16</inkml:trace>
  <inkml:trace contextRef="#ctx0" brushRef="#br0" timeOffset="135968.329">2977 10878 484 0,'1'2'285'16,"0"0"-39"-16,-21 0-77 15,-17 1-15-15,-27-2-52 0,-11-1-27 16,-10 0-43-16,2 0-11 15,0-4-13-15,2 2-2 16,10 1-5-16,3 1-1 16,18 4-8-16,15 4-4 15,16 6-11-15,11 0-5 16,18 6 1-16,11-1 11 16,18 3 30-16,13 4 20 15,15 0 30-15,-1 3 1 0,-2 4-7 16,-9-3-10-16,-17 6-21 15,-8 2-7-15,-26 4-11 16,-8 5-2-16,-25 6-5 16,-9 2-1-16,-11-1 0 15,-7-1 1-15,-2-11 1 16,4-6 1-16,15-6 0 16,9-5 0-16,19-6-4 15,11-3-2-15,18-7 4 16,12 0 5-16,23-4 18 15,10 0 9-15,19-3 4 16,11-2 3-16,21 0-7 16,6-2 7-16,7 2 9 15,-2-1-5-15,-23 0 0 16,-12 0-11-16,-26-4-9 16,-15 4 2-16,-19-1 0 15,-11-4 0-15,-11 4 6 0,-7-3-57 16</inkml:trace>
  <inkml:trace contextRef="#ctx0" brushRef="#br0" timeOffset="136858.3202">1915 12107 396 0,'5'6'213'0,"8"7"3"0,6-4-24 15,9 0-7-15,4-2-16 16,-1-7-65-16,4 0-24 16,-4-4-29-16,-7-7-7 15,-3 2-9-15,-12-6-5 16,-9-5-7-16,-2 2-4 15,-15 1-9-15,-7 4-4 16,-1 7-10-16,-5 3-7 16,-4 9-3-16,4 6-1 15,-3 6 1-15,9 5-1 0,15 2-2 16,5 0-2-16,15 1 16 16,8 0 12-16,12-5 23 15,3-3 7-15,5-7-3 16,5-4-5-16,-3-7-71 15</inkml:trace>
  <inkml:trace contextRef="#ctx0" brushRef="#br0" timeOffset="137321.3978">2340 11787 965 0,'-4'-2'394'15,"-4"2"-252"-15,0 16-68 16,1 20-43-16,4 13-17 0,7 16 3 16,3-2-6-16,8-2 3 15,-2-7 3-15,-4-10 2 16,-1-9 3-16,-1-13 3 16,-2-9 5-16,1-11 8 15,3-6 0-15,2-13-4 16,8-2-8-16,2-5-16 15,6 1-7-15,2 7-5 16,-2 4-5-16,-4 11-6 16,-5 4 0-16,-16 6 3 15,-3 6 4-15,-14 3 9 16,-7 2 2-16,4-1 9 16,-7-6-35-16,7-5-172 15</inkml:trace>
  <inkml:trace contextRef="#ctx0" brushRef="#br0" timeOffset="137623.5977">2846 12165 912 0,'1'0'405'15,"-1"6"-191"-15,-6 0-73 16,-7 4-73-16,-5 2-17 0,-7-1-23 15,-4 3-10-15,-1-3-2 16,2-1 1-16,4-10-2 16,2-4-6-16,8-10-12 15,4-1-5-15,9-3-9 16,1-1-1-16,11 6 1 16,3 2-4-16,10 10 7 15,5 6 5-15,0 6 8 16,0 3 3-16,-3 7 3 15,1-2 0-15,3 2-106 16</inkml:trace>
  <inkml:trace contextRef="#ctx0" brushRef="#br0" timeOffset="138020.3665">3163 12249 826 0,'-3'-10'408'15,"-4"-10"-144"-15,-5-5-71 16,-6 2-89-16,-2 0-39 16,-1 9-52-16,0 4-17 15,4 10-22-15,2 9-8 16,3 8 3-16,8 6 2 16,11 4 9-16,0-2 7 15,9-5 10-15,-1-2 8 0,3-11 13 16,6-2 5-16,1-10 8 15,1-7-3-15,-6-7-5 16,-1-7-3-16,-6-1-7 16,-4-7-1-16,-8-4-2 15,-3 0-2-15,-8-4-1 16,-4 2-2-16,-2 12-8 16,0 6-9-16,8 22 2 15,-1 7-1-15,12 20 2 16,0 2 5-16,8 7-4 15,4 5 2-15,0-5 6 16,2 4 3-16,-2-1-81 16,3-6-154-16</inkml:trace>
  <inkml:trace contextRef="#ctx0" brushRef="#br0" timeOffset="138264.3085">3521 12177 492 0,'-1'-7'303'16,"-6"-12"0"-16,-7 1-47 15,0 6-63-15,-6 3-31 16,-6 8-60-16,0 5-28 16,-2 8-43-16,5 5-8 0,12 8-2 15,6 1-1-15,16 3 4 16,8-1 3-16,7-8-7 15,6-5 0-15,2-6 13 16,-6-7-54-16,3-2-144 16</inkml:trace>
  <inkml:trace contextRef="#ctx0" brushRef="#br0" timeOffset="138520.2163">3710 12293 569 0,'7'2'379'16,"4"1"-41"-16,-3-3-66 16,2-5-35-16,-3-3-66 15,-4-2-28-15,0-8-49 16,-6 1-21-16,-8-10-35 16,-2-1-10-16,-6-8-11 15,-2-9-4-15,5-12-4 0,1-6-5 16,10-4-10-16,9 6-7 15,7 16-10-15,6 12 1 16,3 20-66-16,3 10-55 16,2 9-219-16</inkml:trace>
  <inkml:trace contextRef="#ctx0" brushRef="#br0" timeOffset="138690.7807">3675 12079 1084 0,'-7'3'511'0,"-3"-1"-220"16,10 4-97-16,21 2-104 16,1-1-33-16,18 1-26 15,5 3-16-15,-7-1-128 16,3-1-98-16</inkml:trace>
  <inkml:trace contextRef="#ctx0" brushRef="#br0" timeOffset="138917.5962">3981 12157 546 0,'6'-1'313'0,"7"-4"-51"16,-3-1-49-16,3 2-71 16,-5-4-29-16,-5-4-32 15,-2 3-14-15,-6-1-17 0,-3 0 0 16,-13 4-4-16,-3 0-1 16,-2 6-17-16,-5 3-5 15,9 11-10-15,6 4 1 16,9 10 16-16,9 3 3 15,13 2 28-15,5-2 8 16,9-7 20-16,0-4 2 16,1-8-22-16,1-5-10 0,3-7-102 15,1-2 243-15</inkml:trace>
  <inkml:trace contextRef="#ctx0" brushRef="#br0" timeOffset="139682.7503">4523 11063 733 0,'-5'6'330'0,"-11"6"-170"15,-1 14-50-15,-4 18-61 16,-2 3-16-16,2 16 3 15,4 8 3-15,1-3-1 16,2-6-1-16,7-20-8 16,0-14-1-16,7-20 22 15,6-8 6-15,6-18 5 16,5-6 0-16,-1-24-25 16,0-7-8-16,-5-12-11 15,4-2-4-15,3 9-7 16,2 1-4-16,5 18-2 15,-9 3-3-15,-3 17-1 16,-6 8-4-16,-5 15-9 16,-1 7-3-16,0 10-6 0,5 8-2 15,11 12 11-15,11 10 10 16,16 10 12-16,8 5 8 16,2-4 5-16,-6-6-2 15,-11-14 1-15,-14-10 2 16,-23-7 0-16,-11-6 1 15,-28-6-3-15,-10 0-1 16,-20-7-3-16,-1-4-4 16,0-2-1-16,11-4 1 15,20-3-2-15,15 0-21 0,24 0-72 16,11-1-53-16</inkml:trace>
  <inkml:trace contextRef="#ctx0" brushRef="#br0" timeOffset="140077.2147">4922 11073 767 0,'0'-4'406'16,"2"-1"-88"-16,3 6-160 15,10 21-89-15,2 13-11 16,13 19 10-16,8 5-3 16,5 11-16-16,-3-1-6 15,-5-9-18-15,-6-5-6 16,-6-25 5-16,-3-12 33 0,0-16 35 15,-3-10 9-15,1-15 7 16,-3-11-28-16,-2-17-31 16,0-7-6-1,-3-11-10-15,3 0-6 0,-6 6-13 16,2 5-7-16,-2 23-28 16,-6 11-72-16,-1 17-181 15</inkml:trace>
  <inkml:trace contextRef="#ctx0" brushRef="#br0" timeOffset="140378.0942">5725 11234 1164 0,'18'0'475'16,"23"0"-302"-16,10 1-31 0,4 2-66 15,0-1-24-15,-5 5-29 16,-5-2 6-16,-13 0-107 15,-4 2-108-15</inkml:trace>
  <inkml:trace contextRef="#ctx0" brushRef="#br0" timeOffset="140542.1907">5775 11394 814 0,'6'0'413'0,"15"0"-102"15,5 0-88-15,18 3-97 16,4-2-31-16,13 4-59 16,4-4-11-16,3-1-100 15,0 0-147-15</inkml:trace>
  <inkml:trace contextRef="#ctx0" brushRef="#br0" timeOffset="140865.1932">6666 11114 663 0,'-17'-6'337'16,"-23"-7"-112"-16,-3 5-78 15,3 12-99-15,2 7-25 0,8 13-16 16,10 11-2-16,7 10 2 15,12 4 7-15,14 9 14 16,8-5 26-16,25-2 51 16,6-14 16-16,16-14 5 15,4-7-7-15,-8-17-5 16,-9-7 1-16,-25-21 1 16,-9-8-14-16,-17-11-41 15,-8-3-22-15,-19 0-27 16,-14 0-10-16,-9 12-54 15,-2 5-66-15</inkml:trace>
  <inkml:trace contextRef="#ctx0" brushRef="#br0" timeOffset="141142.9735">6771 11186 1138 0,'-10'5'563'0,"-9"6"-170"0,-8 14-210 15,-3 7-48-15,-13 14-55 16,-2 7-27-16,1 5-33 15,4-2-6-15,13-9-11 16,10-7 5-16</inkml:trace>
  <inkml:trace contextRef="#ctx0" brushRef="#br0" timeOffset="162535.1899">7583 11215 650 0,'10'2'339'0,"21"5"-81"16,13 1-24-16,19 2-61 15,8-1-34-15,8-3-58 16,1 2-25-16,-5-3-23 16,-6-1-23-16,-17-3-94 15,-6-1-68-15</inkml:trace>
  <inkml:trace contextRef="#ctx0" brushRef="#br0" timeOffset="162776.7963">7608 11409 550 0,'12'-3'308'15,"19"6"-39"-15,10 0-45 16,19 4-47-16,9 6-25 15,17-6-48-15,-3-4-26 16,3-2-30-16,-9-8-39 0,-26-3-145 16,-5 1-126-1</inkml:trace>
  <inkml:trace contextRef="#ctx0" brushRef="#br0" timeOffset="163027.0126">8040 11245 863 0,'21'1'388'0,"30"6"-179"15,4 1-38-15,3 8-60 16,-4 2-28-16,-18 2-38 0,-11 0-14 15,-18-3-12-15,-3 1 1 16,-17-5-43-16,-8 1-60 16,-15 2-291-16</inkml:trace>
  <inkml:trace contextRef="#ctx0" brushRef="#br0" timeOffset="163389.0716">7743 11234 465 0,'-2'-6'283'0,"-4"-3"-31"15,-4 0-63-15,-11 5-80 16,-5 3-24-16,-12 9-28 16,-3 4-7-16,6 10-12 15,3 5 3-15,17 2 18 0,9 3 15 16,18 5 29-16,12 3 6 15,18 1-10-15,7-7-15 16,9-6-21-16,4-5-87 16</inkml:trace>
  <inkml:trace contextRef="#ctx0" brushRef="#br0" timeOffset="171186.1305">15225 4733 907 0,'0'6'404'0,"-2"17"-188"15,0 7-39-15,2 18-45 0,-2 9-25 16,5 33-44-16,2 14-14 15,8 10-18-15,1-1-13 16,3-16-8-16,-2-9 2 16,-6-16 4-16,1-6 4 15,-7-27-41-15,-3-16-36 16,-1-23-133-16,-4-17-146 16</inkml:trace>
  <inkml:trace contextRef="#ctx0" brushRef="#br0" timeOffset="171619.5951">15253 4631 866 0,'-8'2'408'0,"-15"8"-167"16,2 3-86-16,0 12-97 16,2 0-21-16,-6 4-25 0,7 2-10 15,-3-7-2-15,2-4-1 16,13-8-5-16,-2-3-4 15,9-11 12-15,10-6 12 16,7-11 24-16,-1-9 11 16,3-5 3-16,-2-3-6 15,-4 4-14-15,7 5-8 16,-3 6-16-16,-3 10-3 0,0 12 9 16,-5 12 8-1,0 17 10-15,3 1-1 0,8 16-9 16,1 0-6-16,9-9 11 15,2 1-71-15</inkml:trace>
  <inkml:trace contextRef="#ctx0" brushRef="#br0" timeOffset="172120.7943">14795 3794 677 0,'-2'2'342'0,"2"3"-104"15,8 0-78-15,14-4-66 16,10 0-8-16,13-3-12 16,6-2-13-16,3-4-24 15,-3-1-9-15,-12-3-28 16,-7 3-43-16,-15 0-134 15,-3 0-91-15</inkml:trace>
  <inkml:trace contextRef="#ctx0" brushRef="#br0" timeOffset="172428.1898">15008 3766 470 0,'-3'5'264'0,"-3"4"-45"0,3-1-27 15,5 3-52-15,5-1-21 16,2 5-21-16,6 2-6 15,1 6-10-15,-2 3-9 16,0-1-27-16,0 2-8 16,-8-4-15-16,0 1-6 0,-3 1 0 15,-11-1 0 1,-3 3 1-16,-5 0 1 0,-8-6-1 16,0 0 1-1,2-6-4-15,-1-3-3 0,10-9-6 16,5-3-5-16,9-4 3 15,6-5 2-15,14 0 7 16,9 1 2-16,7-2-3 16,3 1-2-16,-3-1-2 15,-7 1-15-15,-5 1-140 16,3 3-213-16</inkml:trace>
  <inkml:trace contextRef="#ctx0" brushRef="#br0" timeOffset="172848.4693">15295 4021 611 0,'-4'-8'322'15,"-1"-7"-67"-15,2 2-52 16,6-5-46-16,5 5-21 0,7 1-39 16,4 5-23-16,6 9-41 15,0 4-9-15,1 11-11 16,-3 3 2-16,-10 5 2 16,-5 5 2-16,-11 2 1 15,-2 2-1-15,-9-3-5 16,-1 1-12-16,-5-9-4 15,-3-7-2-15,3-8 1 16,1-8 8-16,7-8-1 16,5-5 2-16,7-2 18 15,7 3 6-15,11 4 14 16,1 2 3-16,8 6-8 16,0 2-1-16,3 11-7 15,-1 3-5-15,-1 3-9 16,-4-4-12-16</inkml:trace>
  <inkml:trace contextRef="#ctx0" brushRef="#br0" timeOffset="174683.4906">19152 9751 460 0,'-5'1'249'0,"3"5"-36"0,6-2-33 16,29 2-33-16,17 1-5 15,36-2-26-15,14-2-16 16,19-2-23-16,7 2-10 16,-4-1-13-16,-9-2-6 15,-25 0-16-15,-17 0-2 0,-32-2-84 16,-10-1-86-16</inkml:trace>
  <inkml:trace contextRef="#ctx0" brushRef="#br0" timeOffset="175116.4836">19314 9628 667 0,'0'1'287'0,"-5"1"-147"16,-12 6-52 0,-16 11-48-16,-7 1-3 0,-11 9-15 15,5 0-4-15,12-4-13 16,8-2-5-16,22-4 29 16,7-2 35-16,24 0 36 15,10 0 12-15,16 1-25 16,8 3-28-16,-2-4-70 15,1 2-147-15</inkml:trace>
  <inkml:trace contextRef="#ctx0" brushRef="#br0" timeOffset="175806.4871">19486 9081 694 0,'16'0'330'16,"8"-2"-129"-16,18-3-70 15,6 2-11-15,10-11-25 16,4 4-15-16,-4 6-33 16,-6-1-15-16,-20 8-15 15,-12-1-3-15,-19 2-5 16,-9 0-16-16,-11 2-28 16,-5-4-4-16,-4-2-5 15,0-1 14-15,0-1 24 16,4 3 2-16,9 2-3 15,2 0-2-15,6 2 3 0,5 6 4 16,3 8 10-16,5 6 9 16,5 8-1-16,0 1 1 15,-6-3-2-15,2 3-1 16,-7-1 1-16,-2-4 1 16,-8 0 5-16,-6-6 0 15,-5-6 0-15,0-4 0 16,5-8-6-16,3-3-2 15,10-2-7-15,6-1 1 16,17 1 8-16,9-3 2 0,14 0 4 16,6 0-3-16,2-1-7 15,-3 1 1-15,-9-2-63 16,2 2-105-16</inkml:trace>
  <inkml:trace contextRef="#ctx0" brushRef="#br0" timeOffset="176241.2353">20015 9264 564 0,'0'-3'348'0,"0"-6"-2"0,11 1-108 16,9 0-88-16,7 1-28 15,11 2-47-15,0 2-16 16,-1 4-23-16,-5 2-8 16,-15 5-11-16,-11 3-5 15,-12-1 1-15,-9 0 1 0,-5 0 1 16,1-2-1-16,8-2-5 15,6-2-5-15,10-2-5 16,6 2-4-16,7 0-4 16,3 5 2-16,0 6 0 15,-1 2 0-15,-11 9 5 16,-9 5 7-16,-16-1 21 16,-12-1 6-16,-7-9 12 15,-2-4-4-15,2-14-12 16,9-2-5-16,11-5-62 15,2-5-68-15</inkml:trace>
  <inkml:trace contextRef="#ctx0" brushRef="#br0" timeOffset="216108.0232">9016 11020 1278 0,'1'-2'296'15,"1"1"-142"-15,-1 5-36 16,-1-4-50-16,2 14-6 0,6 51-19 16,-5-27-2-16,3 9-8 15,1 0-6-15,0 2-3 16,2-1-7-16,1-9-4 16,-1-3 0-16,2-9-1 15,-3-7-41-15,-2-9-110 16,-1-1-82-16</inkml:trace>
  <inkml:trace contextRef="#ctx0" brushRef="#br0" timeOffset="216363.154">8880 11251 745 0,'-3'0'389'0,"6"1"-101"16,9-1-77-16,11-1-31 16,29 0-31-16,6-3-32 15,20 3-54-15,-2-1-17 16,-5-2-16-16,-8 2-85 15</inkml:trace>
  <inkml:trace contextRef="#ctx0" brushRef="#br0" timeOffset="217002.4693">9526 10998 910 0,'11'0'421'0,"21"2"-171"0,13 1-47 16,19-2-61-16,4 4-37 15,0-2-54-15,-4 1-15 16,-12-1-15-16,-7-3-4 16,-20 0-2-16,-9-3-15 15,-19 2-67-15,-9-2-36 16,-13 2-60-16,-5-2-12 15,1 3 15-15,4 0 24 0,2 1 52 16,6 7 22 0,2 2 44-16,2 2 8 0,11 5 20 15,-3-1 18-15,8 4 44 16,7 3 27-16,-2 3 21 16,6 0 1-16,-4 1-17 15,2 1-18-15,-8 1-29 16,0 2-14-16,-4-1-17 15,-8-1-4-15,-3-3-2 16,-7-2-2-16,-8-2-5 16,-1-3-1-16,-7-4-4 15,0-4 3-15,7-3-5 16,5-3-1-16,16-3-9 16,8 1-2-16,17-1 1 15,10 1 1-15,11-1 6 16,3-2 1-16,3 0-1 0,0-4 0 15,4 1-91-15,-1-4-137 16</inkml:trace>
  <inkml:trace contextRef="#ctx0" brushRef="#br0" timeOffset="217449.5381">10094 11488 815 0,'-3'-5'376'0,"3"-8"-160"15,5-2-42-15,9-1-50 16,4 4-10-16,12 8-31 15,-2 4-8-15,1 9-21 16,-3 7-17-16,-7 5 7 16,-11 6 5-16,-8 7-2 15,-5-5-2-15,-10-1-20 16,-1-1-9-16,-9-10-6 16,2 3-5-16,-3-11-24 15,4-2-5-15,5-7-3 16,3-8 0-16,10-1 15 0,4-2-1 15,9 2-8-15,4 1-2 16,7 6 12-16,1 1 8 16,6 2 29-16,0 7 12 15,-3 0 0-15,-4 0-3 16,-3-1-18-16,2-1-6 16,-1-6-53-16,6 0-104 15</inkml:trace>
  <inkml:trace contextRef="#ctx0" brushRef="#br0" timeOffset="218053.0909">10521 11322 1427 0,'0'0'606'0,"-2"0"-352"16,2 1-74-16,0-1-115 0,0 0-25 15,0 0-61-15,0 0-102 16</inkml:trace>
  <inkml:trace contextRef="#ctx0" brushRef="#br0" timeOffset="218470.367">10862 11091 551 0,'0'0'342'0,"-3"-2"-29"16,2 4-94-16,1-2-85 15,-1 0-24-15,0 4-11 16,-4 13-21-16,-13 32-22 0,13-28-11 16,0-2-11-16,5 2-1 15,9-5 18-15,7-2 5 16,15-4-1-16,2-3-4 16,9-2-25-16,-3-5-8 15,-3-4-44-15,-5 1-66 16,-9-5-318-16</inkml:trace>
  <inkml:trace contextRef="#ctx0" brushRef="#br0" timeOffset="218847.1444">11081 11084 725 0,'1'-6'390'0,"4"-2"-95"16,0 0-64-16,-3 3-95 15,1 5-40-15,-3 2-41 16,0-2-15-16,0 0-15 16,0 9-2-16,1 18-9 15,7 37-4-15,-1-22-5 16,-1 6-1-16,-1 6-1 15,0-1 1-15,-2-5-1 16,4-2 2-16,0-11 30 0,0-11 14 16,4-11 13-16,-2-6 29 15,1-7 0-15,2 1-1 16,-9-3 4-16,2 0-23 16,-5 0-19-16,-1 1-11 15,-1 0-19-15,1 0 2 16,0-1-122-16</inkml:trace>
  <inkml:trace contextRef="#ctx0" brushRef="#br0" timeOffset="240255.8286">11788 11169 711 0,'4'2'379'0,"-3"-1"-81"15,-1 6-133-15,0-7-35 16,-1 0-35-16,1 14-12 0,6 47-27 16,-6-23-6-16,1 11-19 15,-1 1-10-15,-1-1-7 16,2-3-1-16,5-15 16 15,2-4-63-15,0-11-204 16</inkml:trace>
  <inkml:trace contextRef="#ctx0" brushRef="#br0" timeOffset="240415.6242">11596 11400 619 0,'11'2'394'15,"12"-1"-31"-15,20-1-150 16,10-7-43-16,23-1-86 16,-5 1-30-16,7 4-40 15,-4 3-78-15</inkml:trace>
  <inkml:trace contextRef="#ctx0" brushRef="#br0" timeOffset="240993.7058">12363 11027 969 0,'11'1'437'0,"18"3"-194"16,11-1-43-16,21 3-73 15,2 0-37-15,3 0-56 16,-6-1-13-16,-11-5-2 16,-7-3-6-16,-15-1-36 15,-9-1-16-15,-16-1-34 16,-9 0 1-16,-16-7 29 15,-7 5 13-15,1 4 22 16,0 3 1-16,7 6-6 16,1 2-3-16,6 11-5 15,10 3 0-15,5 5 4 0,7 8 8 16,8 1 24-16,-4 0 10 16,3 4 14-16,-1-1 1 15,-7 0-10-15,0 2-4 16,-5-3-8-16,-2 1-1 15,-8-6 1-15,-4-6 0 16,-10-5 2-16,-3-6 0 16,-7-7-2-16,1-1-1 15,5-7-6-15,7 1-4 16,15 1-11-16,10-2-4 0,24 2-1 16,6-2 4-16,15-3 7 15,0 3 2-15,-3 0 3 16,0 1 1-16,-9 2-83 15,1 2-235-15</inkml:trace>
  <inkml:trace contextRef="#ctx0" brushRef="#br0" timeOffset="241382.2127">12932 11476 758 0,'9'-8'350'0,"13"-5"-139"0,5 0-43 16,11 6-54-16,0 5-15 15,-5 4-38-15,-2 8-16 16,-19 0-19-16,-9 3-14 15,-11 6-7-15,-6 0 2 16,-7 1 5-16,-5-2 1 16,11-6-4-16,1-6-3 0,22-5-4 15,11 4-2-15,11-3-4 16,4 5-1-16,-6 3-7 16,-4 3 18-1,-16 3 13-15,-8 3 7 0,-16 2 14 16,-11-5-14-16,-10-5-2 15,0-4-21-15,4-7-66 16,10-1-118-16</inkml:trace>
  <inkml:trace contextRef="#ctx0" brushRef="#br0" timeOffset="241586.5543">13476 11334 1402 0,'0'0'550'16,"0"0"-397"-16,0 1-72 15,0-1-204-15</inkml:trace>
  <inkml:trace contextRef="#ctx0" brushRef="#br0" timeOffset="242226.2375">13902 11299 689 0,'-17'-9'394'16,"-16"-14"-56"-16,3-5-55 0,12-5-110 15,6-3-45-15,16 2-71 16,8 4-29-16,11 7-9 16,5 8 3-16,10 11 4 15,5 9 1-15,5 12-9 16,1 9-6-16,-16 10-4 16,-10 2 2-16,-30 12 2 15,-21-2 1-15,-19 8-1 16,-7-5-2-16,3-7-3 15,10-3-2-15,8-23-2 16,10-5 1-16,13-14-4 16,9-5-3-16,17-1-1 15,11-2-1-15,19 9 17 16,6 0 15-16,7 10 31 16,-3 6 13-16,-15 0 2 15,-7-1-7-15,-16-2-22 16,-2-7-11-16,-4-6-76 0</inkml:trace>
  <inkml:trace contextRef="#ctx0" brushRef="#br0" timeOffset="293808.9045">14878 11114 927 0,'-2'-4'493'0,"-2"0"-148"0,2 7-166 15,1-3-52-15,0 0-71 16,0 25-18-16,-1 41-9 15,4-23-1-15,2 9-9 16,1 0-3-16,5-4-3 16,1-5 0-16,-1-13-18 15,0-4-50-15,-5-9-165 16,-4-4-216-16</inkml:trace>
  <inkml:trace contextRef="#ctx0" brushRef="#br0" timeOffset="294057.2001">14689 11292 906 0,'10'-1'438'16,"16"-2"-145"-16,10 3-43 16,19 3-69-16,8 3-45 0,11 3-73 15,-2-1-17-15,-10 0-159 16</inkml:trace>
  <inkml:trace contextRef="#ctx0" brushRef="#br0" timeOffset="294476.5603">15458 11277 630 0,'12'-13'405'0,"-4"-6"-39"15,0 1-115-15,10-17-35 16,-4-8-53-16,-8 5-16 15,-1 15-31-15,-5 4-14 16,0 7-31-16,0 10-19 16,0 4-33-16,-1 7-11 15,1 18-11-15,6 9 3 0,-1 19 8 16,5 11 3-16,2 12 3 16,-4-3-2-16,8-7 1 15,-1-13-2-15,6-21-91 16,2-7-114-16</inkml:trace>
  <inkml:trace contextRef="#ctx0" brushRef="#br0" timeOffset="296928.9562">15890 11181 484 0,'-2'-3'309'15,"-1"1"-34"-15,1 0-91 16,2 2-34-16,0 0-51 16,-1 0-18-16,-2 5-30 15,-11 23-7-15,-25 42-26 16,19-25-9-16,14 1-9 15,10-3 9-15,21-14 14 16,9-8 6-16,13-10 9 16,-1-7-4-16,-6-4-6 15,-6-3-2-15,-18-9-83 16,-2-3-72-16,-5-11-348 0</inkml:trace>
  <inkml:trace contextRef="#ctx0" brushRef="#br0" timeOffset="297097.9327">16075 11168 854 0,'0'2'389'16,"-4"6"-153"-16,5 7-42 0,2 16-44 16,-2 9-4-16,6 21-23 15,-1 9-13-15,-1 1-35 16,2 0-17-16,-7-18-29 16,4-9-10-16,0-11 13 15,2-10-62-15,6-10-145 16</inkml:trace>
  <inkml:trace contextRef="#ctx0" brushRef="#br0" timeOffset="297428.2099">16551 11290 813 0,'8'-2'400'16,"19"-3"-130"-16,14 3-88 0,12 2-84 16,5 0-34-16,-3 1-48 15,-4 4-55-15,-12 2-293 16</inkml:trace>
  <inkml:trace contextRef="#ctx0" brushRef="#br0" timeOffset="297649.6683">16554 11521 834 0,'3'2'459'0,"15"1"-45"0,6 0-132 16,21-3-84-1,12 1-48-15,3-3-83 0,2 2-22 16,-6 1-152-16,-5-1-133 16</inkml:trace>
  <inkml:trace contextRef="#ctx0" brushRef="#br0" timeOffset="298119.4974">17556 11264 717 0,'-12'-10'406'0,"-15"-8"-82"16,-6 1-100-16,-3 10-134 15,-2 8-48-15,-6 13-48 16,6 8-10-16,9 19-3 15,7 9-2-15,20 14-9 0,10 5 3 16,29-5 27-16,9-14 20 16,21-15 74-16,-3-16 21 15,4-22 13-15,3-3 2 16,-14-18-11-16,3 0-4 16,-24-15-12-16,-12-7-14 15,-27-11-43-15,-18-4-17 16,-23 5-31-16,-8 4-44 0,-3 19-162 15,3 8-148-15</inkml:trace>
  <inkml:trace contextRef="#ctx0" brushRef="#br0" timeOffset="298440.577">17711 11282 680 0,'-11'3'339'0,"-15"14"-30"0,-9 4-89 16,1 16-57-16,-8 8-17 15,-4 4-86-15,1 3-18 16,-8-9-105-16,1 0-180 16</inkml:trace>
  <inkml:trace contextRef="#ctx0" brushRef="#br0" timeOffset="299172.3668">18666 11581 676 0,'6'-11'323'0,"11"-14"-103"16,5 2-34-16,16 11-19 16,5 2-7-16,6 14-30 15,-1 9-22-15,-17 7-43 16,-9 6-15-16,-36 2-10 16,-12 4-13-16,-22 4-4 15,-8 0-5-15,11-2-10 16,7-5 1-16,18-9-4 15,13-4 0-15,18-5 3 16,8-4 2-16,17-3 5 16,9 0 1-16,9-1-2 15,-2 0 0-15,0-1-126 0,-8-3-164 16</inkml:trace>
  <inkml:trace contextRef="#ctx0" brushRef="#br0" timeOffset="299524.3158">19034 11394 860 0,'-11'-24'414'0,"-10"-18"-161"0,-13 9-106 16,-2 10-36-16,-22 16-55 16,-8 7-24-16,-9 27-36 15,0 17-8-15,15 29-11 16,11 9-1-16,25 10 1 15,6 1 7-15,25 1 16 16,14 0 13-16,32-13 56 16,23-13 22-16,34-28 24 15,4-19 7-15,0-27 8 16,-6-12 2-16,-25-40 6 16,-11-12-8-16,-38-28-44 15,-23-8-16-15,-53-15-38 16,-22-5-9-16,-18 15-16 15,-1 12-7-15,4 45-132 16,2 28 319-16</inkml:trace>
  <inkml:trace contextRef="#ctx0" brushRef="#br0">20607 7548 1012 0,'-34'-16'428'15,"-22"-13"-160"-15,-26-5-272 16,-21 1-16-16,-34-4-17 16,-22 3 0-16,-42 10 5 15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7364"/>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97364"/>
          </a:xfrm>
          <a:prstGeom prst="rect">
            <a:avLst/>
          </a:prstGeom>
        </p:spPr>
        <p:txBody>
          <a:bodyPr vert="horz" lIns="91440" tIns="45720" rIns="91440" bIns="45720" rtlCol="0"/>
          <a:lstStyle>
            <a:lvl1pPr algn="r">
              <a:defRPr sz="1200"/>
            </a:lvl1pPr>
          </a:lstStyle>
          <a:p>
            <a:fld id="{2023F949-2ACA-481C-87AE-89754124B8CC}" type="datetimeFigureOut">
              <a:rPr lang="el-GR" smtClean="0"/>
              <a:t>19/12/2022</a:t>
            </a:fld>
            <a:endParaRPr lang="el-GR"/>
          </a:p>
        </p:txBody>
      </p:sp>
      <p:sp>
        <p:nvSpPr>
          <p:cNvPr id="4" name="Slide Image Placeholder 3"/>
          <p:cNvSpPr>
            <a:spLocks noGrp="1" noRot="1" noChangeAspect="1"/>
          </p:cNvSpPr>
          <p:nvPr>
            <p:ph type="sldImg" idx="2"/>
          </p:nvPr>
        </p:nvSpPr>
        <p:spPr>
          <a:xfrm>
            <a:off x="942975" y="746125"/>
            <a:ext cx="4972050" cy="3730625"/>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724956"/>
            <a:ext cx="5486400" cy="447627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Footer Placeholder 5"/>
          <p:cNvSpPr>
            <a:spLocks noGrp="1"/>
          </p:cNvSpPr>
          <p:nvPr>
            <p:ph type="ftr" sz="quarter" idx="4"/>
          </p:nvPr>
        </p:nvSpPr>
        <p:spPr>
          <a:xfrm>
            <a:off x="0" y="9448185"/>
            <a:ext cx="2971800" cy="497364"/>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9448185"/>
            <a:ext cx="2971800" cy="497364"/>
          </a:xfrm>
          <a:prstGeom prst="rect">
            <a:avLst/>
          </a:prstGeom>
        </p:spPr>
        <p:txBody>
          <a:bodyPr vert="horz" lIns="91440" tIns="45720" rIns="91440" bIns="45720" rtlCol="0" anchor="b"/>
          <a:lstStyle>
            <a:lvl1pPr algn="r">
              <a:defRPr sz="1200"/>
            </a:lvl1pPr>
          </a:lstStyle>
          <a:p>
            <a:fld id="{72DCB121-525A-438D-8FD9-7B2708CF85C9}" type="slidenum">
              <a:rPr lang="el-GR" smtClean="0"/>
              <a:t>‹#›</a:t>
            </a:fld>
            <a:endParaRPr lang="el-GR"/>
          </a:p>
        </p:txBody>
      </p:sp>
    </p:spTree>
    <p:extLst>
      <p:ext uri="{BB962C8B-B14F-4D97-AF65-F5344CB8AC3E}">
        <p14:creationId xmlns:p14="http://schemas.microsoft.com/office/powerpoint/2010/main" val="36932393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72DCB121-525A-438D-8FD9-7B2708CF85C9}" type="slidenum">
              <a:rPr lang="el-GR" smtClean="0"/>
              <a:t>2</a:t>
            </a:fld>
            <a:endParaRPr lang="el-GR"/>
          </a:p>
        </p:txBody>
      </p:sp>
    </p:spTree>
    <p:extLst>
      <p:ext uri="{BB962C8B-B14F-4D97-AF65-F5344CB8AC3E}">
        <p14:creationId xmlns:p14="http://schemas.microsoft.com/office/powerpoint/2010/main" val="32014729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72DCB121-525A-438D-8FD9-7B2708CF85C9}" type="slidenum">
              <a:rPr lang="el-GR" smtClean="0"/>
              <a:t>16</a:t>
            </a:fld>
            <a:endParaRPr lang="el-GR"/>
          </a:p>
        </p:txBody>
      </p:sp>
    </p:spTree>
    <p:extLst>
      <p:ext uri="{BB962C8B-B14F-4D97-AF65-F5344CB8AC3E}">
        <p14:creationId xmlns:p14="http://schemas.microsoft.com/office/powerpoint/2010/main" val="4413434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72DCB121-525A-438D-8FD9-7B2708CF85C9}" type="slidenum">
              <a:rPr lang="el-GR" smtClean="0"/>
              <a:t>18</a:t>
            </a:fld>
            <a:endParaRPr lang="el-GR"/>
          </a:p>
        </p:txBody>
      </p:sp>
    </p:spTree>
    <p:extLst>
      <p:ext uri="{BB962C8B-B14F-4D97-AF65-F5344CB8AC3E}">
        <p14:creationId xmlns:p14="http://schemas.microsoft.com/office/powerpoint/2010/main" val="20738755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72DCB121-525A-438D-8FD9-7B2708CF85C9}" type="slidenum">
              <a:rPr lang="el-GR" smtClean="0"/>
              <a:t>19</a:t>
            </a:fld>
            <a:endParaRPr lang="el-GR"/>
          </a:p>
        </p:txBody>
      </p:sp>
    </p:spTree>
    <p:extLst>
      <p:ext uri="{BB962C8B-B14F-4D97-AF65-F5344CB8AC3E}">
        <p14:creationId xmlns:p14="http://schemas.microsoft.com/office/powerpoint/2010/main" val="16736708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72DCB121-525A-438D-8FD9-7B2708CF85C9}" type="slidenum">
              <a:rPr lang="el-GR" smtClean="0"/>
              <a:t>20</a:t>
            </a:fld>
            <a:endParaRPr lang="el-GR"/>
          </a:p>
        </p:txBody>
      </p:sp>
    </p:spTree>
    <p:extLst>
      <p:ext uri="{BB962C8B-B14F-4D97-AF65-F5344CB8AC3E}">
        <p14:creationId xmlns:p14="http://schemas.microsoft.com/office/powerpoint/2010/main" val="24402977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72DCB121-525A-438D-8FD9-7B2708CF85C9}" type="slidenum">
              <a:rPr lang="el-GR" smtClean="0"/>
              <a:t>21</a:t>
            </a:fld>
            <a:endParaRPr lang="el-GR"/>
          </a:p>
        </p:txBody>
      </p:sp>
    </p:spTree>
    <p:extLst>
      <p:ext uri="{BB962C8B-B14F-4D97-AF65-F5344CB8AC3E}">
        <p14:creationId xmlns:p14="http://schemas.microsoft.com/office/powerpoint/2010/main" val="19366111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72DCB121-525A-438D-8FD9-7B2708CF85C9}" type="slidenum">
              <a:rPr lang="el-GR" smtClean="0"/>
              <a:t>22</a:t>
            </a:fld>
            <a:endParaRPr lang="el-GR"/>
          </a:p>
        </p:txBody>
      </p:sp>
    </p:spTree>
    <p:extLst>
      <p:ext uri="{BB962C8B-B14F-4D97-AF65-F5344CB8AC3E}">
        <p14:creationId xmlns:p14="http://schemas.microsoft.com/office/powerpoint/2010/main" val="27996384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2DCB121-525A-438D-8FD9-7B2708CF85C9}" type="slidenum">
              <a:rPr lang="el-GR" smtClean="0"/>
              <a:pPr/>
              <a:t>29</a:t>
            </a:fld>
            <a:endParaRPr lang="el-GR"/>
          </a:p>
        </p:txBody>
      </p:sp>
    </p:spTree>
    <p:extLst>
      <p:ext uri="{BB962C8B-B14F-4D97-AF65-F5344CB8AC3E}">
        <p14:creationId xmlns:p14="http://schemas.microsoft.com/office/powerpoint/2010/main" val="7917908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1D8BD707-D9CF-40AE-B4C6-C98DA3205C09}" type="datetimeFigureOut">
              <a:rPr lang="en-US" smtClean="0"/>
              <a:pPr/>
              <a:t>12/19/2022</a:t>
            </a:fld>
            <a:endParaRPr lang="en-US" dirty="0"/>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dirty="0">
              <a:solidFill>
                <a:srgbClr val="94C600"/>
              </a:solidFill>
            </a:endParaRPr>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B6F15528-21DE-4FAA-801E-634DDDAF4B2B}" type="slidenum">
              <a:rPr lang="en-US" smtClean="0">
                <a:solidFill>
                  <a:srgbClr val="94C600"/>
                </a:solidFill>
              </a:rPr>
              <a:pPr/>
              <a:t>‹#›</a:t>
            </a:fld>
            <a:endParaRPr lang="en-US" dirty="0">
              <a:solidFill>
                <a:srgbClr val="94C600"/>
              </a:solidFill>
            </a:endParaRPr>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5685812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12/19/2022</a:t>
            </a:fld>
            <a:endParaRPr lang="en-US" dirty="0"/>
          </a:p>
        </p:txBody>
      </p:sp>
      <p:sp>
        <p:nvSpPr>
          <p:cNvPr id="5" name="Footer Placeholder 4"/>
          <p:cNvSpPr>
            <a:spLocks noGrp="1"/>
          </p:cNvSpPr>
          <p:nvPr>
            <p:ph type="ftr" sz="quarter" idx="11"/>
          </p:nvPr>
        </p:nvSpPr>
        <p:spPr/>
        <p:txBody>
          <a:bodyPr/>
          <a:lstStyle/>
          <a:p>
            <a:endParaRPr lang="en-US" dirty="0">
              <a:solidFill>
                <a:srgbClr val="94C600"/>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2749611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12/19/2022</a:t>
            </a:fld>
            <a:endParaRPr lang="en-US" dirty="0"/>
          </a:p>
        </p:txBody>
      </p:sp>
      <p:sp>
        <p:nvSpPr>
          <p:cNvPr id="5" name="Footer Placeholder 4"/>
          <p:cNvSpPr>
            <a:spLocks noGrp="1"/>
          </p:cNvSpPr>
          <p:nvPr>
            <p:ph type="ftr" sz="quarter" idx="11"/>
          </p:nvPr>
        </p:nvSpPr>
        <p:spPr/>
        <p:txBody>
          <a:bodyPr/>
          <a:lstStyle/>
          <a:p>
            <a:endParaRPr lang="en-US" dirty="0">
              <a:solidFill>
                <a:srgbClr val="94C600"/>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2934016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38350" y="710292"/>
            <a:ext cx="7415050" cy="661308"/>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738350" y="1492275"/>
            <a:ext cx="7415050" cy="434844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12/19/2022</a:t>
            </a:fld>
            <a:endParaRPr lang="en-US" dirty="0"/>
          </a:p>
        </p:txBody>
      </p:sp>
      <p:sp>
        <p:nvSpPr>
          <p:cNvPr id="5" name="Footer Placeholder 4"/>
          <p:cNvSpPr>
            <a:spLocks noGrp="1"/>
          </p:cNvSpPr>
          <p:nvPr>
            <p:ph type="ftr" sz="quarter" idx="11"/>
          </p:nvPr>
        </p:nvSpPr>
        <p:spPr/>
        <p:txBody>
          <a:bodyPr/>
          <a:lstStyle/>
          <a:p>
            <a:endParaRPr lang="en-US" dirty="0">
              <a:solidFill>
                <a:srgbClr val="94C600"/>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16670927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12/19/2022</a:t>
            </a:fld>
            <a:endParaRPr lang="en-US" dirty="0"/>
          </a:p>
        </p:txBody>
      </p:sp>
      <p:sp>
        <p:nvSpPr>
          <p:cNvPr id="5" name="Footer Placeholder 4"/>
          <p:cNvSpPr>
            <a:spLocks noGrp="1"/>
          </p:cNvSpPr>
          <p:nvPr>
            <p:ph type="ftr" sz="quarter" idx="11"/>
          </p:nvPr>
        </p:nvSpPr>
        <p:spPr/>
        <p:txBody>
          <a:bodyPr/>
          <a:lstStyle/>
          <a:p>
            <a:endParaRPr lang="en-US" dirty="0">
              <a:solidFill>
                <a:srgbClr val="94C600"/>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783907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12/19/2022</a:t>
            </a:fld>
            <a:endParaRPr lang="en-US" dirty="0"/>
          </a:p>
        </p:txBody>
      </p:sp>
      <p:sp>
        <p:nvSpPr>
          <p:cNvPr id="6" name="Footer Placeholder 5"/>
          <p:cNvSpPr>
            <a:spLocks noGrp="1"/>
          </p:cNvSpPr>
          <p:nvPr>
            <p:ph type="ftr" sz="quarter" idx="11"/>
          </p:nvPr>
        </p:nvSpPr>
        <p:spPr/>
        <p:txBody>
          <a:bodyPr/>
          <a:lstStyle/>
          <a:p>
            <a:endParaRPr lang="en-US" dirty="0">
              <a:solidFill>
                <a:srgbClr val="94C600"/>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61983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12/19/2022</a:t>
            </a:fld>
            <a:endParaRPr lang="en-US" dirty="0"/>
          </a:p>
        </p:txBody>
      </p:sp>
      <p:sp>
        <p:nvSpPr>
          <p:cNvPr id="8" name="Footer Placeholder 7"/>
          <p:cNvSpPr>
            <a:spLocks noGrp="1"/>
          </p:cNvSpPr>
          <p:nvPr>
            <p:ph type="ftr" sz="quarter" idx="11"/>
          </p:nvPr>
        </p:nvSpPr>
        <p:spPr/>
        <p:txBody>
          <a:bodyPr/>
          <a:lstStyle/>
          <a:p>
            <a:endParaRPr lang="en-US" dirty="0">
              <a:solidFill>
                <a:srgbClr val="94C600"/>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945343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12/19/2022</a:t>
            </a:fld>
            <a:endParaRPr lang="en-US" dirty="0"/>
          </a:p>
        </p:txBody>
      </p:sp>
      <p:sp>
        <p:nvSpPr>
          <p:cNvPr id="4" name="Footer Placeholder 3"/>
          <p:cNvSpPr>
            <a:spLocks noGrp="1"/>
          </p:cNvSpPr>
          <p:nvPr>
            <p:ph type="ftr" sz="quarter" idx="11"/>
          </p:nvPr>
        </p:nvSpPr>
        <p:spPr/>
        <p:txBody>
          <a:bodyPr/>
          <a:lstStyle/>
          <a:p>
            <a:endParaRPr lang="en-US" dirty="0">
              <a:solidFill>
                <a:srgbClr val="94C600"/>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4166748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12/19/2022</a:t>
            </a:fld>
            <a:endParaRPr lang="en-US" dirty="0"/>
          </a:p>
        </p:txBody>
      </p:sp>
      <p:sp>
        <p:nvSpPr>
          <p:cNvPr id="3" name="Footer Placeholder 2"/>
          <p:cNvSpPr>
            <a:spLocks noGrp="1"/>
          </p:cNvSpPr>
          <p:nvPr>
            <p:ph type="ftr" sz="quarter" idx="11"/>
          </p:nvPr>
        </p:nvSpPr>
        <p:spPr/>
        <p:txBody>
          <a:bodyPr/>
          <a:lstStyle/>
          <a:p>
            <a:endParaRPr lang="en-US" dirty="0">
              <a:solidFill>
                <a:srgbClr val="94C60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5458209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12/19/2022</a:t>
            </a:fld>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solidFill>
                <a:srgbClr val="94C600"/>
              </a:solidFill>
            </a:endParaRPr>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546385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12/19/2022</a:t>
            </a:fld>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solidFill>
                <a:srgbClr val="94C600"/>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3057125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738350" y="710292"/>
            <a:ext cx="741505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38350" y="1907270"/>
            <a:ext cx="7415050" cy="393345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1D8BD707-D9CF-40AE-B4C6-C98DA3205C09}" type="datetimeFigureOut">
              <a:rPr lang="en-US" smtClean="0"/>
              <a:pPr/>
              <a:t>12/19/2022</a:t>
            </a:fld>
            <a:endParaRPr lang="en-US" dirty="0"/>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dirty="0">
              <a:solidFill>
                <a:srgbClr val="94C600"/>
              </a:solidFill>
            </a:endParaRPr>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802425449"/>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iming>
    <p:tnLst>
      <p:par>
        <p:cTn id="1" dur="indefinite" restart="never" nodeType="tmRoot"/>
      </p:par>
    </p:tnLst>
  </p:timing>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12.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3.gif"/></Relationships>
</file>

<file path=ppt/slides/_rels/slide15.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3.gif"/></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3.gif"/><Relationship Id="rId4" Type="http://schemas.openxmlformats.org/officeDocument/2006/relationships/image" Target="../media/image90.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4.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3.gif"/><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3.gif"/><Relationship Id="rId4" Type="http://schemas.openxmlformats.org/officeDocument/2006/relationships/image" Target="../media/image121.png"/></Relationships>
</file>

<file path=ppt/slides/_rels/slide19.xml.rels><?xml version="1.0" encoding="UTF-8" standalone="yes"?>
<Relationships xmlns="http://schemas.openxmlformats.org/package/2006/relationships"><Relationship Id="rId3" Type="http://schemas.openxmlformats.org/officeDocument/2006/relationships/image" Target="../media/image110.png"/><Relationship Id="rId7"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3.gif"/><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3.emf"/><Relationship Id="rId5" Type="http://schemas.openxmlformats.org/officeDocument/2006/relationships/customXml" Target="../ink/ink1.xml"/><Relationship Id="rId4" Type="http://schemas.openxmlformats.org/officeDocument/2006/relationships/image" Target="../media/image3.gif"/></Relationships>
</file>

<file path=ppt/slides/_rels/slide21.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22.xml.rels><?xml version="1.0" encoding="UTF-8" standalone="yes"?>
<Relationships xmlns="http://schemas.openxmlformats.org/package/2006/relationships"><Relationship Id="rId8" Type="http://schemas.openxmlformats.org/officeDocument/2006/relationships/image" Target="../media/image31.emf"/><Relationship Id="rId3" Type="http://schemas.openxmlformats.org/officeDocument/2006/relationships/image" Target="../media/image29.png"/><Relationship Id="rId7" Type="http://schemas.openxmlformats.org/officeDocument/2006/relationships/customXml" Target="../ink/ink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gif"/><Relationship Id="rId5" Type="http://schemas.openxmlformats.org/officeDocument/2006/relationships/image" Target="../media/image30.png"/><Relationship Id="rId4" Type="http://schemas.openxmlformats.org/officeDocument/2006/relationships/image" Target="../media/image150.png"/></Relationships>
</file>

<file path=ppt/slides/_rels/slide23.xml.rels><?xml version="1.0" encoding="UTF-8" standalone="yes"?>
<Relationships xmlns="http://schemas.openxmlformats.org/package/2006/relationships"><Relationship Id="rId8" Type="http://schemas.openxmlformats.org/officeDocument/2006/relationships/image" Target="../media/image32.emf"/><Relationship Id="rId3" Type="http://schemas.openxmlformats.org/officeDocument/2006/relationships/image" Target="../media/image180.png"/><Relationship Id="rId7" Type="http://schemas.openxmlformats.org/officeDocument/2006/relationships/customXml" Target="../ink/ink4.xml"/><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gif"/><Relationship Id="rId5" Type="http://schemas.openxmlformats.org/officeDocument/2006/relationships/image" Target="../media/image18.emf"/><Relationship Id="rId4" Type="http://schemas.openxmlformats.org/officeDocument/2006/relationships/customXml" Target="../ink/ink3.xml"/></Relationships>
</file>

<file path=ppt/slides/_rels/slide24.xml.rels><?xml version="1.0" encoding="UTF-8" standalone="yes"?>
<Relationships xmlns="http://schemas.openxmlformats.org/package/2006/relationships"><Relationship Id="rId3" Type="http://schemas.openxmlformats.org/officeDocument/2006/relationships/customXml" Target="../ink/ink5.xml"/><Relationship Id="rId7" Type="http://schemas.openxmlformats.org/officeDocument/2006/relationships/image" Target="../media/image34.emf"/><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customXml" Target="../ink/ink6.xml"/><Relationship Id="rId5" Type="http://schemas.openxmlformats.org/officeDocument/2006/relationships/image" Target="../media/image3.gif"/><Relationship Id="rId4" Type="http://schemas.openxmlformats.org/officeDocument/2006/relationships/image" Target="../media/image20.emf"/></Relationships>
</file>

<file path=ppt/slides/_rels/slide2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33.png"/><Relationship Id="rId1" Type="http://schemas.openxmlformats.org/officeDocument/2006/relationships/slideLayout" Target="../slideLayouts/slideLayout2.xml"/><Relationship Id="rId5" Type="http://schemas.openxmlformats.org/officeDocument/2006/relationships/image" Target="../media/image35.emf"/><Relationship Id="rId4" Type="http://schemas.openxmlformats.org/officeDocument/2006/relationships/customXml" Target="../ink/ink7.xml"/></Relationships>
</file>

<file path=ppt/slides/_rels/slide26.xml.rels><?xml version="1.0" encoding="UTF-8" standalone="yes"?>
<Relationships xmlns="http://schemas.openxmlformats.org/package/2006/relationships"><Relationship Id="rId3" Type="http://schemas.openxmlformats.org/officeDocument/2006/relationships/image" Target="../media/image210.pn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37.emf"/><Relationship Id="rId5" Type="http://schemas.openxmlformats.org/officeDocument/2006/relationships/customXml" Target="../ink/ink8.xml"/><Relationship Id="rId4" Type="http://schemas.openxmlformats.org/officeDocument/2006/relationships/image" Target="../media/image3.gif"/></Relationships>
</file>

<file path=ppt/slides/_rels/slide27.xml.rels><?xml version="1.0" encoding="UTF-8" standalone="yes"?>
<Relationships xmlns="http://schemas.openxmlformats.org/package/2006/relationships"><Relationship Id="rId3" Type="http://schemas.openxmlformats.org/officeDocument/2006/relationships/image" Target="../media/image3.gif"/><Relationship Id="rId7" Type="http://schemas.openxmlformats.org/officeDocument/2006/relationships/image" Target="../media/image39.emf"/><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customXml" Target="../ink/ink10.xml"/><Relationship Id="rId5" Type="http://schemas.openxmlformats.org/officeDocument/2006/relationships/image" Target="../media/image38.emf"/><Relationship Id="rId4" Type="http://schemas.openxmlformats.org/officeDocument/2006/relationships/customXml" Target="../ink/ink9.xml"/></Relationships>
</file>

<file path=ppt/slides/_rels/slide28.xml.rels><?xml version="1.0" encoding="UTF-8" standalone="yes"?>
<Relationships xmlns="http://schemas.openxmlformats.org/package/2006/relationships"><Relationship Id="rId3" Type="http://schemas.openxmlformats.org/officeDocument/2006/relationships/image" Target="../media/image3.gif"/><Relationship Id="rId7" Type="http://schemas.openxmlformats.org/officeDocument/2006/relationships/image" Target="../media/image41.emf"/><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customXml" Target="../ink/ink12.xml"/><Relationship Id="rId5" Type="http://schemas.openxmlformats.org/officeDocument/2006/relationships/image" Target="../media/image40.emf"/><Relationship Id="rId4" Type="http://schemas.openxmlformats.org/officeDocument/2006/relationships/customXml" Target="../ink/ink11.xml"/></Relationships>
</file>

<file path=ppt/slides/_rels/slide2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descr="http://photos1.blogger.com/x/blogger/3569/2389/1600/760725/Decorated_tree.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3657600"/>
            <a:ext cx="3200400"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16066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9799" y="3721364"/>
            <a:ext cx="2667001" cy="2745907"/>
          </a:xfrm>
          <a:prstGeom prst="rect">
            <a:avLst/>
          </a:prstGeom>
        </p:spPr>
      </p:pic>
      <p:sp>
        <p:nvSpPr>
          <p:cNvPr id="2" name="Title 1"/>
          <p:cNvSpPr>
            <a:spLocks noGrp="1"/>
          </p:cNvSpPr>
          <p:nvPr>
            <p:ph type="title"/>
          </p:nvPr>
        </p:nvSpPr>
        <p:spPr/>
        <p:txBody>
          <a:bodyPr>
            <a:normAutofit fontScale="90000"/>
          </a:bodyPr>
          <a:lstStyle/>
          <a:p>
            <a:r>
              <a:rPr lang="el-GR" dirty="0"/>
              <a:t>Ηλεκτρικά Κυκλώματα</a:t>
            </a:r>
          </a:p>
        </p:txBody>
      </p:sp>
      <p:sp>
        <p:nvSpPr>
          <p:cNvPr id="3" name="Content Placeholder 2"/>
          <p:cNvSpPr>
            <a:spLocks noGrp="1"/>
          </p:cNvSpPr>
          <p:nvPr>
            <p:ph idx="1"/>
          </p:nvPr>
        </p:nvSpPr>
        <p:spPr>
          <a:xfrm>
            <a:off x="738350" y="1371601"/>
            <a:ext cx="7948451" cy="5217206"/>
          </a:xfrm>
        </p:spPr>
        <p:txBody>
          <a:bodyPr>
            <a:normAutofit/>
          </a:bodyPr>
          <a:lstStyle/>
          <a:p>
            <a:r>
              <a:rPr lang="el-GR" b="1" dirty="0" smtClean="0">
                <a:latin typeface="Calibri" panose="020F0502020204030204" pitchFamily="34" charset="0"/>
                <a:cs typeface="Calibri" panose="020F0502020204030204" pitchFamily="34" charset="0"/>
              </a:rPr>
              <a:t>Ηλεκτρική Ισχύς</a:t>
            </a:r>
          </a:p>
          <a:p>
            <a:pPr lvl="1"/>
            <a:r>
              <a:rPr lang="el-GR" dirty="0" smtClean="0">
                <a:latin typeface="Calibri" panose="020F0502020204030204" pitchFamily="34" charset="0"/>
                <a:cs typeface="Calibri" panose="020F0502020204030204" pitchFamily="34" charset="0"/>
              </a:rPr>
              <a:t>Σε τυπικά ηλεκτρικά κυκλώματα, η </a:t>
            </a:r>
            <a:r>
              <a:rPr lang="el-GR" b="1" dirty="0" smtClean="0">
                <a:latin typeface="Calibri" panose="020F0502020204030204" pitchFamily="34" charset="0"/>
                <a:cs typeface="Calibri" panose="020F0502020204030204" pitchFamily="34" charset="0"/>
              </a:rPr>
              <a:t>ενέργεια</a:t>
            </a:r>
            <a:r>
              <a:rPr lang="el-GR" dirty="0" smtClean="0">
                <a:latin typeface="Calibri" panose="020F0502020204030204" pitchFamily="34" charset="0"/>
                <a:cs typeface="Calibri" panose="020F0502020204030204" pitchFamily="34" charset="0"/>
              </a:rPr>
              <a:t> μεταφέρεται από μια πηγή όπως η μπαταρία, σε μια λάμπα ή μια συσκευή</a:t>
            </a:r>
          </a:p>
          <a:p>
            <a:pPr lvl="1"/>
            <a:endParaRPr lang="el-GR" dirty="0" smtClean="0">
              <a:latin typeface="Calibri" panose="020F0502020204030204" pitchFamily="34" charset="0"/>
              <a:cs typeface="Calibri" panose="020F0502020204030204" pitchFamily="34" charset="0"/>
            </a:endParaRPr>
          </a:p>
          <a:p>
            <a:pPr lvl="1"/>
            <a:r>
              <a:rPr lang="el-GR" dirty="0" smtClean="0">
                <a:latin typeface="Calibri" panose="020F0502020204030204" pitchFamily="34" charset="0"/>
                <a:cs typeface="Calibri" panose="020F0502020204030204" pitchFamily="34" charset="0"/>
              </a:rPr>
              <a:t>Ας βρούμε μια έκφραση που θα μας δίνει το </a:t>
            </a:r>
            <a:r>
              <a:rPr lang="el-GR" b="1" dirty="0" smtClean="0">
                <a:latin typeface="Calibri" panose="020F0502020204030204" pitchFamily="34" charset="0"/>
                <a:cs typeface="Calibri" panose="020F0502020204030204" pitchFamily="34" charset="0"/>
              </a:rPr>
              <a:t>ρυθμό</a:t>
            </a:r>
            <a:r>
              <a:rPr lang="el-GR" dirty="0" smtClean="0">
                <a:latin typeface="Calibri" panose="020F0502020204030204" pitchFamily="34" charset="0"/>
                <a:cs typeface="Calibri" panose="020F0502020204030204" pitchFamily="34" charset="0"/>
              </a:rPr>
              <a:t> </a:t>
            </a:r>
            <a:r>
              <a:rPr lang="el-GR" b="1" dirty="0" smtClean="0">
                <a:latin typeface="Calibri" panose="020F0502020204030204" pitchFamily="34" charset="0"/>
                <a:cs typeface="Calibri" panose="020F0502020204030204" pitchFamily="34" charset="0"/>
              </a:rPr>
              <a:t>μεταφοράς</a:t>
            </a:r>
            <a:r>
              <a:rPr lang="el-GR" dirty="0" smtClean="0">
                <a:latin typeface="Calibri" panose="020F0502020204030204" pitchFamily="34" charset="0"/>
                <a:cs typeface="Calibri" panose="020F0502020204030204" pitchFamily="34" charset="0"/>
              </a:rPr>
              <a:t> αυτής της ενέργειας!</a:t>
            </a:r>
          </a:p>
          <a:p>
            <a:pPr lvl="1"/>
            <a:endParaRPr lang="el-GR" dirty="0" smtClean="0">
              <a:latin typeface="Calibri" panose="020F0502020204030204" pitchFamily="34" charset="0"/>
              <a:cs typeface="Calibri" panose="020F0502020204030204" pitchFamily="34" charset="0"/>
            </a:endParaRPr>
          </a:p>
          <a:p>
            <a:pPr lvl="1"/>
            <a:r>
              <a:rPr lang="el-GR" dirty="0" smtClean="0">
                <a:latin typeface="Calibri" panose="020F0502020204030204" pitchFamily="34" charset="0"/>
                <a:cs typeface="Calibri" panose="020F0502020204030204" pitchFamily="34" charset="0"/>
              </a:rPr>
              <a:t>Ας θεωρήσουμε το διπλανό κύκλωμα </a:t>
            </a:r>
            <a:br>
              <a:rPr lang="el-GR" dirty="0" smtClean="0">
                <a:latin typeface="Calibri" panose="020F0502020204030204" pitchFamily="34" charset="0"/>
                <a:cs typeface="Calibri" panose="020F0502020204030204" pitchFamily="34" charset="0"/>
              </a:rPr>
            </a:br>
            <a:r>
              <a:rPr lang="el-GR" dirty="0" smtClean="0">
                <a:latin typeface="Calibri" panose="020F0502020204030204" pitchFamily="34" charset="0"/>
                <a:cs typeface="Calibri" panose="020F0502020204030204" pitchFamily="34" charset="0"/>
              </a:rPr>
              <a:t>όπου ενέργεια μεταφέρεται σε έναν </a:t>
            </a:r>
            <a:br>
              <a:rPr lang="el-GR" dirty="0" smtClean="0">
                <a:latin typeface="Calibri" panose="020F0502020204030204" pitchFamily="34" charset="0"/>
                <a:cs typeface="Calibri" panose="020F0502020204030204" pitchFamily="34" charset="0"/>
              </a:rPr>
            </a:br>
            <a:r>
              <a:rPr lang="el-GR" dirty="0" smtClean="0">
                <a:latin typeface="Calibri" panose="020F0502020204030204" pitchFamily="34" charset="0"/>
                <a:cs typeface="Calibri" panose="020F0502020204030204" pitchFamily="34" charset="0"/>
              </a:rPr>
              <a:t>αντιστάτη</a:t>
            </a:r>
          </a:p>
        </p:txBody>
      </p:sp>
      <p:pic>
        <p:nvPicPr>
          <p:cNvPr id="5" name="Picture 2" descr="http://photos1.blogger.com/x/blogger/3569/2389/1600/760725/Decorated_tree.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305799" y="0"/>
            <a:ext cx="1066800" cy="106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4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9801" y="3721370"/>
            <a:ext cx="2667000" cy="2745905"/>
          </a:xfrm>
          <a:prstGeom prst="rect">
            <a:avLst/>
          </a:prstGeom>
        </p:spPr>
      </p:pic>
      <p:sp>
        <p:nvSpPr>
          <p:cNvPr id="2" name="Title 1"/>
          <p:cNvSpPr>
            <a:spLocks noGrp="1"/>
          </p:cNvSpPr>
          <p:nvPr>
            <p:ph type="title"/>
          </p:nvPr>
        </p:nvSpPr>
        <p:spPr/>
        <p:txBody>
          <a:bodyPr>
            <a:normAutofit fontScale="90000"/>
          </a:bodyPr>
          <a:lstStyle/>
          <a:p>
            <a:r>
              <a:rPr lang="el-GR" dirty="0"/>
              <a:t>Ηλεκτρικά Κυκλώματα</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738350" y="1359026"/>
                <a:ext cx="7948451" cy="5270377"/>
              </a:xfrm>
            </p:spPr>
            <p:txBody>
              <a:bodyPr>
                <a:normAutofit lnSpcReduction="10000"/>
              </a:bodyPr>
              <a:lstStyle/>
              <a:p>
                <a:r>
                  <a:rPr lang="el-GR" b="1" dirty="0" smtClean="0">
                    <a:latin typeface="Calibri" panose="020F0502020204030204" pitchFamily="34" charset="0"/>
                    <a:cs typeface="Calibri" panose="020F0502020204030204" pitchFamily="34" charset="0"/>
                  </a:rPr>
                  <a:t>Ηλεκτρική Ισχύς</a:t>
                </a:r>
              </a:p>
              <a:p>
                <a:r>
                  <a:rPr lang="el-GR" dirty="0" smtClean="0">
                    <a:latin typeface="Calibri" panose="020F0502020204030204" pitchFamily="34" charset="0"/>
                    <a:cs typeface="Calibri" panose="020F0502020204030204" pitchFamily="34" charset="0"/>
                  </a:rPr>
                  <a:t>Ας θεωρήσουμε ότι ακολουθούμε ένα φορτίο </a:t>
                </a:r>
                <a14:m>
                  <m:oMath xmlns:m="http://schemas.openxmlformats.org/officeDocument/2006/math">
                    <m:r>
                      <a:rPr lang="en-US" b="0" i="1" smtClean="0">
                        <a:latin typeface="Cambria Math" panose="02040503050406030204" pitchFamily="18" charset="0"/>
                        <a:cs typeface="Calibri" panose="020F0502020204030204" pitchFamily="34" charset="0"/>
                      </a:rPr>
                      <m:t>𝑞</m:t>
                    </m:r>
                  </m:oMath>
                </a14:m>
                <a:r>
                  <a:rPr lang="en-US" dirty="0" smtClean="0">
                    <a:latin typeface="Calibri" panose="020F0502020204030204" pitchFamily="34" charset="0"/>
                    <a:cs typeface="Calibri" panose="020F0502020204030204" pitchFamily="34" charset="0"/>
                  </a:rPr>
                  <a:t> </a:t>
                </a:r>
                <a:r>
                  <a:rPr lang="el-GR" dirty="0" smtClean="0">
                    <a:latin typeface="Calibri" panose="020F0502020204030204" pitchFamily="34" charset="0"/>
                    <a:cs typeface="Calibri" panose="020F0502020204030204" pitchFamily="34" charset="0"/>
                  </a:rPr>
                  <a:t>που κινείται στο κύκλωμα κατά τη φορά του ρολογιού, ξεκινώντας και καταλήγοντας στο σημείο </a:t>
                </a:r>
                <a:r>
                  <a:rPr lang="el-GR" i="1" dirty="0">
                    <a:latin typeface="Calibri" panose="020F0502020204030204" pitchFamily="34" charset="0"/>
                    <a:cs typeface="Calibri" panose="020F0502020204030204" pitchFamily="34" charset="0"/>
                  </a:rPr>
                  <a:t>α</a:t>
                </a:r>
                <a:endParaRPr lang="en-US" i="1" dirty="0" smtClean="0">
                  <a:latin typeface="Calibri" panose="020F0502020204030204" pitchFamily="34" charset="0"/>
                  <a:cs typeface="Calibri" panose="020F0502020204030204" pitchFamily="34" charset="0"/>
                </a:endParaRPr>
              </a:p>
              <a:p>
                <a:pPr lvl="1"/>
                <a:r>
                  <a:rPr lang="el-GR" dirty="0" smtClean="0">
                    <a:latin typeface="Calibri" panose="020F0502020204030204" pitchFamily="34" charset="0"/>
                    <a:cs typeface="Calibri" panose="020F0502020204030204" pitchFamily="34" charset="0"/>
                  </a:rPr>
                  <a:t>Από το </a:t>
                </a:r>
                <a:r>
                  <a:rPr lang="en-US" i="1" dirty="0" smtClean="0">
                    <a:latin typeface="Calibri" panose="020F0502020204030204" pitchFamily="34" charset="0"/>
                    <a:cs typeface="Calibri" panose="020F0502020204030204" pitchFamily="34" charset="0"/>
                  </a:rPr>
                  <a:t>a</a:t>
                </a:r>
                <a:r>
                  <a:rPr lang="en-US" dirty="0" smtClean="0">
                    <a:latin typeface="Calibri" panose="020F0502020204030204" pitchFamily="34" charset="0"/>
                    <a:cs typeface="Calibri" panose="020F0502020204030204" pitchFamily="34" charset="0"/>
                  </a:rPr>
                  <a:t> </a:t>
                </a:r>
                <a:r>
                  <a:rPr lang="el-GR" dirty="0" smtClean="0">
                    <a:latin typeface="Calibri" panose="020F0502020204030204" pitchFamily="34" charset="0"/>
                    <a:cs typeface="Calibri" panose="020F0502020204030204" pitchFamily="34" charset="0"/>
                  </a:rPr>
                  <a:t>στο </a:t>
                </a:r>
                <a:r>
                  <a:rPr lang="en-US" i="1" dirty="0" smtClean="0">
                    <a:latin typeface="Calibri" panose="020F0502020204030204" pitchFamily="34" charset="0"/>
                    <a:cs typeface="Calibri" panose="020F0502020204030204" pitchFamily="34" charset="0"/>
                  </a:rPr>
                  <a:t>b</a:t>
                </a:r>
                <a:r>
                  <a:rPr lang="en-US" dirty="0" smtClean="0">
                    <a:latin typeface="Calibri" panose="020F0502020204030204" pitchFamily="34" charset="0"/>
                    <a:cs typeface="Calibri" panose="020F0502020204030204" pitchFamily="34" charset="0"/>
                  </a:rPr>
                  <a:t>, </a:t>
                </a:r>
                <a:r>
                  <a:rPr lang="el-GR" dirty="0" smtClean="0">
                    <a:latin typeface="Calibri" panose="020F0502020204030204" pitchFamily="34" charset="0"/>
                    <a:cs typeface="Calibri" panose="020F0502020204030204" pitchFamily="34" charset="0"/>
                  </a:rPr>
                  <a:t>η ηλεκτρ. δυναμική ενέργεια του συστήματος αυξάνεται κατά </a:t>
                </a:r>
                <a14:m>
                  <m:oMath xmlns:m="http://schemas.openxmlformats.org/officeDocument/2006/math">
                    <m:r>
                      <a:rPr lang="en-US" b="0" i="1" dirty="0" smtClean="0">
                        <a:latin typeface="Cambria Math" panose="02040503050406030204" pitchFamily="18" charset="0"/>
                        <a:cs typeface="Calibri" panose="020F0502020204030204" pitchFamily="34" charset="0"/>
                      </a:rPr>
                      <m:t>𝑞</m:t>
                    </m:r>
                    <m:r>
                      <m:rPr>
                        <m:sty m:val="p"/>
                      </m:rPr>
                      <a:rPr lang="el-GR" i="0" dirty="0" smtClean="0">
                        <a:latin typeface="Cambria Math" panose="02040503050406030204" pitchFamily="18" charset="0"/>
                        <a:cs typeface="Calibri" panose="020F0502020204030204" pitchFamily="34" charset="0"/>
                      </a:rPr>
                      <m:t>Δ</m:t>
                    </m:r>
                    <m:r>
                      <a:rPr lang="en-US" i="1" dirty="0" smtClean="0">
                        <a:latin typeface="Cambria Math" panose="02040503050406030204" pitchFamily="18" charset="0"/>
                        <a:cs typeface="Calibri" panose="020F0502020204030204" pitchFamily="34" charset="0"/>
                      </a:rPr>
                      <m:t>𝑉</m:t>
                    </m:r>
                  </m:oMath>
                </a14:m>
                <a:endParaRPr lang="en-US" dirty="0" smtClean="0">
                  <a:latin typeface="Calibri" panose="020F0502020204030204" pitchFamily="34" charset="0"/>
                  <a:cs typeface="Calibri" panose="020F0502020204030204" pitchFamily="34" charset="0"/>
                </a:endParaRPr>
              </a:p>
              <a:p>
                <a:pPr lvl="2"/>
                <a:r>
                  <a:rPr lang="en-US" dirty="0" smtClean="0">
                    <a:latin typeface="Calibri" panose="020F0502020204030204" pitchFamily="34" charset="0"/>
                    <a:cs typeface="Calibri" panose="020F0502020204030204" pitchFamily="34" charset="0"/>
                  </a:rPr>
                  <a:t>…</a:t>
                </a:r>
                <a:r>
                  <a:rPr lang="el-GR" dirty="0" smtClean="0">
                    <a:latin typeface="Calibri" panose="020F0502020204030204" pitchFamily="34" charset="0"/>
                    <a:cs typeface="Calibri" panose="020F0502020204030204" pitchFamily="34" charset="0"/>
                  </a:rPr>
                  <a:t>ενώ η χημική δυναμική ενέργεια της</a:t>
                </a:r>
                <a:br>
                  <a:rPr lang="el-GR" dirty="0" smtClean="0">
                    <a:latin typeface="Calibri" panose="020F0502020204030204" pitchFamily="34" charset="0"/>
                    <a:cs typeface="Calibri" panose="020F0502020204030204" pitchFamily="34" charset="0"/>
                  </a:rPr>
                </a:br>
                <a:r>
                  <a:rPr lang="el-GR" dirty="0" smtClean="0">
                    <a:latin typeface="Calibri" panose="020F0502020204030204" pitchFamily="34" charset="0"/>
                    <a:cs typeface="Calibri" panose="020F0502020204030204" pitchFamily="34" charset="0"/>
                  </a:rPr>
                  <a:t>μπαταρίας μειώνεται εξίσου</a:t>
                </a:r>
              </a:p>
              <a:p>
                <a:pPr lvl="1"/>
                <a:r>
                  <a:rPr lang="el-GR" dirty="0" smtClean="0">
                    <a:latin typeface="Calibri" panose="020F0502020204030204" pitchFamily="34" charset="0"/>
                    <a:cs typeface="Calibri" panose="020F0502020204030204" pitchFamily="34" charset="0"/>
                  </a:rPr>
                  <a:t>Όσο το φορτίο κινείται από το </a:t>
                </a:r>
                <a:r>
                  <a:rPr lang="en-US" i="1" dirty="0" smtClean="0">
                    <a:latin typeface="Calibri" panose="020F0502020204030204" pitchFamily="34" charset="0"/>
                    <a:cs typeface="Calibri" panose="020F0502020204030204" pitchFamily="34" charset="0"/>
                  </a:rPr>
                  <a:t>c</a:t>
                </a:r>
                <a:r>
                  <a:rPr lang="en-US" dirty="0" smtClean="0">
                    <a:latin typeface="Calibri" panose="020F0502020204030204" pitchFamily="34" charset="0"/>
                    <a:cs typeface="Calibri" panose="020F0502020204030204" pitchFamily="34" charset="0"/>
                  </a:rPr>
                  <a:t> </a:t>
                </a:r>
                <a:r>
                  <a:rPr lang="el-GR" dirty="0" smtClean="0">
                    <a:latin typeface="Calibri" panose="020F0502020204030204" pitchFamily="34" charset="0"/>
                    <a:cs typeface="Calibri" panose="020F0502020204030204" pitchFamily="34" charset="0"/>
                  </a:rPr>
                  <a:t>στο</a:t>
                </a:r>
                <a:br>
                  <a:rPr lang="el-GR" dirty="0" smtClean="0">
                    <a:latin typeface="Calibri" panose="020F0502020204030204" pitchFamily="34" charset="0"/>
                    <a:cs typeface="Calibri" panose="020F0502020204030204" pitchFamily="34" charset="0"/>
                  </a:rPr>
                </a:br>
                <a:r>
                  <a:rPr lang="en-US" i="1" dirty="0" smtClean="0">
                    <a:latin typeface="Calibri" panose="020F0502020204030204" pitchFamily="34" charset="0"/>
                    <a:cs typeface="Calibri" panose="020F0502020204030204" pitchFamily="34" charset="0"/>
                  </a:rPr>
                  <a:t>d</a:t>
                </a:r>
                <a:r>
                  <a:rPr lang="en-US" dirty="0" smtClean="0">
                    <a:latin typeface="Calibri" panose="020F0502020204030204" pitchFamily="34" charset="0"/>
                    <a:cs typeface="Calibri" panose="020F0502020204030204" pitchFamily="34" charset="0"/>
                  </a:rPr>
                  <a:t>, </a:t>
                </a:r>
                <a:r>
                  <a:rPr lang="el-GR" dirty="0" smtClean="0">
                    <a:latin typeface="Calibri" panose="020F0502020204030204" pitchFamily="34" charset="0"/>
                    <a:cs typeface="Calibri" panose="020F0502020204030204" pitchFamily="34" charset="0"/>
                  </a:rPr>
                  <a:t>η ηλεκτρ. δυναμική ενέργεια του</a:t>
                </a:r>
                <a:br>
                  <a:rPr lang="el-GR" dirty="0" smtClean="0">
                    <a:latin typeface="Calibri" panose="020F0502020204030204" pitchFamily="34" charset="0"/>
                    <a:cs typeface="Calibri" panose="020F0502020204030204" pitchFamily="34" charset="0"/>
                  </a:rPr>
                </a:br>
                <a:r>
                  <a:rPr lang="el-GR" dirty="0" smtClean="0">
                    <a:latin typeface="Calibri" panose="020F0502020204030204" pitchFamily="34" charset="0"/>
                    <a:cs typeface="Calibri" panose="020F0502020204030204" pitchFamily="34" charset="0"/>
                  </a:rPr>
                  <a:t>συστήματος μειώνεται λόγω της</a:t>
                </a:r>
                <a:br>
                  <a:rPr lang="el-GR" dirty="0" smtClean="0">
                    <a:latin typeface="Calibri" panose="020F0502020204030204" pitchFamily="34" charset="0"/>
                    <a:cs typeface="Calibri" panose="020F0502020204030204" pitchFamily="34" charset="0"/>
                  </a:rPr>
                </a:br>
                <a:r>
                  <a:rPr lang="el-GR" dirty="0" smtClean="0">
                    <a:latin typeface="Calibri" panose="020F0502020204030204" pitchFamily="34" charset="0"/>
                    <a:cs typeface="Calibri" panose="020F0502020204030204" pitchFamily="34" charset="0"/>
                  </a:rPr>
                  <a:t>σύγκρουσης ηλεκτρονίων με τα </a:t>
                </a:r>
                <a:br>
                  <a:rPr lang="el-GR" dirty="0" smtClean="0">
                    <a:latin typeface="Calibri" panose="020F0502020204030204" pitchFamily="34" charset="0"/>
                    <a:cs typeface="Calibri" panose="020F0502020204030204" pitchFamily="34" charset="0"/>
                  </a:rPr>
                </a:br>
                <a:r>
                  <a:rPr lang="el-GR" dirty="0" smtClean="0">
                    <a:latin typeface="Calibri" panose="020F0502020204030204" pitchFamily="34" charset="0"/>
                    <a:cs typeface="Calibri" panose="020F0502020204030204" pitchFamily="34" charset="0"/>
                  </a:rPr>
                  <a:t>άτομα του αντιστάτη</a:t>
                </a:r>
              </a:p>
              <a:p>
                <a:pPr lvl="2"/>
                <a:r>
                  <a:rPr lang="el-GR" dirty="0" smtClean="0">
                    <a:latin typeface="Calibri" panose="020F0502020204030204" pitchFamily="34" charset="0"/>
                    <a:cs typeface="Calibri" panose="020F0502020204030204" pitchFamily="34" charset="0"/>
                  </a:rPr>
                  <a:t>Μετατροπή ηλεκτρικής δυναμικής </a:t>
                </a:r>
                <a:br>
                  <a:rPr lang="el-GR" dirty="0" smtClean="0">
                    <a:latin typeface="Calibri" panose="020F0502020204030204" pitchFamily="34" charset="0"/>
                    <a:cs typeface="Calibri" panose="020F0502020204030204" pitchFamily="34" charset="0"/>
                  </a:rPr>
                </a:br>
                <a:r>
                  <a:rPr lang="el-GR" dirty="0" smtClean="0">
                    <a:latin typeface="Calibri" panose="020F0502020204030204" pitchFamily="34" charset="0"/>
                    <a:cs typeface="Calibri" panose="020F0502020204030204" pitchFamily="34" charset="0"/>
                  </a:rPr>
                  <a:t>ενέργειας σε θερμική ενέργεια</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738350" y="1359026"/>
                <a:ext cx="7948451" cy="5270377"/>
              </a:xfrm>
              <a:blipFill>
                <a:blip r:embed="rId3"/>
                <a:stretch>
                  <a:fillRect t="-1618" r="-307"/>
                </a:stretch>
              </a:blipFill>
            </p:spPr>
            <p:txBody>
              <a:bodyPr/>
              <a:lstStyle/>
              <a:p>
                <a:r>
                  <a:rPr lang="en-US">
                    <a:noFill/>
                  </a:rPr>
                  <a:t> </a:t>
                </a:r>
              </a:p>
            </p:txBody>
          </p:sp>
        </mc:Fallback>
      </mc:AlternateContent>
      <p:sp>
        <p:nvSpPr>
          <p:cNvPr id="6" name="Rounded Rectangle 5"/>
          <p:cNvSpPr/>
          <p:nvPr/>
        </p:nvSpPr>
        <p:spPr>
          <a:xfrm>
            <a:off x="5943600" y="5486400"/>
            <a:ext cx="457200" cy="304800"/>
          </a:xfrm>
          <a:prstGeom prst="roundRect">
            <a:avLst/>
          </a:prstGeom>
          <a:noFill/>
          <a:ln w="57150">
            <a:solidFill>
              <a:srgbClr val="7030A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mbria" panose="02040503050406030204"/>
              <a:ea typeface="+mn-ea"/>
              <a:cs typeface="+mn-cs"/>
            </a:endParaRPr>
          </a:p>
        </p:txBody>
      </p:sp>
      <p:sp>
        <p:nvSpPr>
          <p:cNvPr id="7" name="Curved Down Arrow 6"/>
          <p:cNvSpPr/>
          <p:nvPr/>
        </p:nvSpPr>
        <p:spPr>
          <a:xfrm>
            <a:off x="6838951" y="4419600"/>
            <a:ext cx="1219200" cy="457200"/>
          </a:xfrm>
          <a:prstGeom prst="curved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black"/>
              </a:solidFill>
              <a:effectLst/>
              <a:uLnTx/>
              <a:uFillTx/>
              <a:latin typeface="Cambria" panose="02040503050406030204"/>
              <a:ea typeface="+mn-ea"/>
              <a:cs typeface="+mn-cs"/>
            </a:endParaRPr>
          </a:p>
        </p:txBody>
      </p:sp>
      <p:pic>
        <p:nvPicPr>
          <p:cNvPr id="8" name="Picture 2" descr="http://photos1.blogger.com/x/blogger/3569/2389/1600/760725/Decorated_tree.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305799" y="0"/>
            <a:ext cx="1066800" cy="106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5731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9801" y="3721370"/>
            <a:ext cx="2667000" cy="2745905"/>
          </a:xfrm>
          <a:prstGeom prst="rect">
            <a:avLst/>
          </a:prstGeom>
        </p:spPr>
      </p:pic>
      <p:sp>
        <p:nvSpPr>
          <p:cNvPr id="2" name="Title 1"/>
          <p:cNvSpPr>
            <a:spLocks noGrp="1"/>
          </p:cNvSpPr>
          <p:nvPr>
            <p:ph type="title"/>
          </p:nvPr>
        </p:nvSpPr>
        <p:spPr/>
        <p:txBody>
          <a:bodyPr>
            <a:normAutofit fontScale="90000"/>
          </a:bodyPr>
          <a:lstStyle/>
          <a:p>
            <a:r>
              <a:rPr lang="el-GR" dirty="0"/>
              <a:t>Ηλεκτρικά Κυκλώματα</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50147"/>
                <a:ext cx="7948451" cy="5279255"/>
              </a:xfrm>
            </p:spPr>
            <p:txBody>
              <a:bodyPr>
                <a:normAutofit lnSpcReduction="10000"/>
              </a:bodyPr>
              <a:lstStyle/>
              <a:p>
                <a:r>
                  <a:rPr lang="el-GR" b="1" dirty="0" smtClean="0">
                    <a:latin typeface="Calibri" panose="020F0502020204030204" pitchFamily="34" charset="0"/>
                    <a:cs typeface="Calibri" panose="020F0502020204030204" pitchFamily="34" charset="0"/>
                  </a:rPr>
                  <a:t>Ηλεκτρική Ισχύς</a:t>
                </a:r>
              </a:p>
              <a:p>
                <a:pPr lvl="1"/>
                <a:r>
                  <a:rPr lang="el-GR" dirty="0" smtClean="0">
                    <a:latin typeface="Calibri" panose="020F0502020204030204" pitchFamily="34" charset="0"/>
                    <a:cs typeface="Calibri" panose="020F0502020204030204" pitchFamily="34" charset="0"/>
                  </a:rPr>
                  <a:t>Όταν το φορτίο </a:t>
                </a:r>
                <a14:m>
                  <m:oMath xmlns:m="http://schemas.openxmlformats.org/officeDocument/2006/math">
                    <m:r>
                      <a:rPr lang="en-US" i="1">
                        <a:latin typeface="Cambria Math" panose="02040503050406030204" pitchFamily="18" charset="0"/>
                        <a:cs typeface="Calibri" panose="020F0502020204030204" pitchFamily="34" charset="0"/>
                      </a:rPr>
                      <m:t>𝑞</m:t>
                    </m:r>
                    <m:r>
                      <a:rPr lang="en-US" i="1">
                        <a:latin typeface="Cambria Math" panose="02040503050406030204" pitchFamily="18" charset="0"/>
                        <a:cs typeface="Calibri" panose="020F0502020204030204" pitchFamily="34" charset="0"/>
                      </a:rPr>
                      <m:t> </m:t>
                    </m:r>
                  </m:oMath>
                </a14:m>
                <a:r>
                  <a:rPr lang="el-GR" dirty="0" smtClean="0">
                    <a:latin typeface="Calibri" panose="020F0502020204030204" pitchFamily="34" charset="0"/>
                    <a:cs typeface="Calibri" panose="020F0502020204030204" pitchFamily="34" charset="0"/>
                  </a:rPr>
                  <a:t>επιστρέφει στο </a:t>
                </a:r>
                <a:r>
                  <a:rPr lang="el-GR" i="1" dirty="0" smtClean="0">
                    <a:latin typeface="Calibri" panose="020F0502020204030204" pitchFamily="34" charset="0"/>
                    <a:cs typeface="Calibri" panose="020F0502020204030204" pitchFamily="34" charset="0"/>
                  </a:rPr>
                  <a:t>α</a:t>
                </a:r>
                <a:r>
                  <a:rPr lang="en-US" dirty="0" smtClean="0">
                    <a:latin typeface="Calibri" panose="020F0502020204030204" pitchFamily="34" charset="0"/>
                    <a:cs typeface="Calibri" panose="020F0502020204030204" pitchFamily="34" charset="0"/>
                  </a:rPr>
                  <a:t>, </a:t>
                </a:r>
                <a:r>
                  <a:rPr lang="el-GR" dirty="0" smtClean="0">
                    <a:latin typeface="Calibri" panose="020F0502020204030204" pitchFamily="34" charset="0"/>
                    <a:cs typeface="Calibri" panose="020F0502020204030204" pitchFamily="34" charset="0"/>
                  </a:rPr>
                  <a:t>το συνολικό αποτέλεσμα είναι ότι ένα τμήμα της χημικής δυναμικής ενέργειας της μπαταρίας μεταφέρθηκε στον αντιστάτη και έμεινε εκεί ως θερμική ενέργεια που σχετίζεται με την κίνηση των ατόμων του αντιστάτη</a:t>
                </a:r>
                <a:endParaRPr lang="en-US" dirty="0" smtClean="0">
                  <a:latin typeface="Calibri" panose="020F0502020204030204" pitchFamily="34" charset="0"/>
                  <a:cs typeface="Calibri" panose="020F0502020204030204" pitchFamily="34" charset="0"/>
                </a:endParaRPr>
              </a:p>
              <a:p>
                <a:pPr lvl="2"/>
                <a:endParaRPr lang="el-GR" dirty="0" smtClean="0">
                  <a:latin typeface="Calibri" panose="020F0502020204030204" pitchFamily="34" charset="0"/>
                  <a:cs typeface="Calibri" panose="020F0502020204030204" pitchFamily="34" charset="0"/>
                </a:endParaRPr>
              </a:p>
              <a:p>
                <a:pPr lvl="1"/>
                <a:r>
                  <a:rPr lang="el-GR" dirty="0" smtClean="0">
                    <a:latin typeface="Calibri" panose="020F0502020204030204" pitchFamily="34" charset="0"/>
                    <a:cs typeface="Calibri" panose="020F0502020204030204" pitchFamily="34" charset="0"/>
                  </a:rPr>
                  <a:t>Συνήθως ο αντιστάτης είναι σε επαφή με </a:t>
                </a:r>
                <a:br>
                  <a:rPr lang="el-GR" dirty="0" smtClean="0">
                    <a:latin typeface="Calibri" panose="020F0502020204030204" pitchFamily="34" charset="0"/>
                    <a:cs typeface="Calibri" panose="020F0502020204030204" pitchFamily="34" charset="0"/>
                  </a:rPr>
                </a:br>
                <a:r>
                  <a:rPr lang="el-GR" dirty="0" smtClean="0">
                    <a:latin typeface="Calibri" panose="020F0502020204030204" pitchFamily="34" charset="0"/>
                    <a:cs typeface="Calibri" panose="020F0502020204030204" pitchFamily="34" charset="0"/>
                  </a:rPr>
                  <a:t>τον αέρα</a:t>
                </a:r>
              </a:p>
              <a:p>
                <a:pPr lvl="2"/>
                <a:r>
                  <a:rPr lang="el-GR" dirty="0" smtClean="0">
                    <a:latin typeface="Calibri" panose="020F0502020204030204" pitchFamily="34" charset="0"/>
                    <a:cs typeface="Calibri" panose="020F0502020204030204" pitchFamily="34" charset="0"/>
                  </a:rPr>
                  <a:t>Μεταφέρεται ενέργεια μέσω θερμότητας</a:t>
                </a:r>
              </a:p>
              <a:p>
                <a:pPr lvl="2"/>
                <a:r>
                  <a:rPr lang="el-GR" dirty="0" smtClean="0">
                    <a:latin typeface="Calibri" panose="020F0502020204030204" pitchFamily="34" charset="0"/>
                    <a:cs typeface="Calibri" panose="020F0502020204030204" pitchFamily="34" charset="0"/>
                  </a:rPr>
                  <a:t>Εκπέμπεται επίσης ακτινοβολία</a:t>
                </a:r>
              </a:p>
              <a:p>
                <a:pPr lvl="2"/>
                <a:endParaRPr lang="el-GR" dirty="0" smtClean="0">
                  <a:latin typeface="Calibri" panose="020F0502020204030204" pitchFamily="34" charset="0"/>
                  <a:cs typeface="Calibri" panose="020F0502020204030204" pitchFamily="34" charset="0"/>
                </a:endParaRPr>
              </a:p>
              <a:p>
                <a:pPr lvl="1"/>
                <a:r>
                  <a:rPr lang="el-GR" dirty="0" smtClean="0">
                    <a:latin typeface="Calibri" panose="020F0502020204030204" pitchFamily="34" charset="0"/>
                    <a:cs typeface="Calibri" panose="020F0502020204030204" pitchFamily="34" charset="0"/>
                  </a:rPr>
                  <a:t>Μετά από λίγο, ο αντιστάτης </a:t>
                </a:r>
                <a:r>
                  <a:rPr lang="el-GR" dirty="0" err="1" smtClean="0">
                    <a:latin typeface="Calibri" panose="020F0502020204030204" pitchFamily="34" charset="0"/>
                    <a:cs typeface="Calibri" panose="020F0502020204030204" pitchFamily="34" charset="0"/>
                  </a:rPr>
                  <a:t>επα</a:t>
                </a:r>
                <a:r>
                  <a:rPr lang="el-GR" dirty="0" smtClean="0">
                    <a:latin typeface="Calibri" panose="020F0502020204030204" pitchFamily="34" charset="0"/>
                    <a:cs typeface="Calibri" panose="020F0502020204030204" pitchFamily="34" charset="0"/>
                  </a:rPr>
                  <a:t>-</a:t>
                </a:r>
                <a:br>
                  <a:rPr lang="el-GR" dirty="0" smtClean="0">
                    <a:latin typeface="Calibri" panose="020F0502020204030204" pitchFamily="34" charset="0"/>
                    <a:cs typeface="Calibri" panose="020F0502020204030204" pitchFamily="34" charset="0"/>
                  </a:rPr>
                </a:br>
                <a:r>
                  <a:rPr lang="el-GR" dirty="0" err="1" smtClean="0">
                    <a:latin typeface="Calibri" panose="020F0502020204030204" pitchFamily="34" charset="0"/>
                    <a:cs typeface="Calibri" panose="020F0502020204030204" pitchFamily="34" charset="0"/>
                  </a:rPr>
                  <a:t>νέρχεται</a:t>
                </a:r>
                <a:r>
                  <a:rPr lang="el-GR" dirty="0" smtClean="0">
                    <a:latin typeface="Calibri" panose="020F0502020204030204" pitchFamily="34" charset="0"/>
                    <a:cs typeface="Calibri" panose="020F0502020204030204" pitchFamily="34" charset="0"/>
                  </a:rPr>
                  <a:t> σε φυσιολογική </a:t>
                </a:r>
                <a:r>
                  <a:rPr lang="el-GR" dirty="0" err="1" smtClean="0">
                    <a:latin typeface="Calibri" panose="020F0502020204030204" pitchFamily="34" charset="0"/>
                    <a:cs typeface="Calibri" panose="020F0502020204030204" pitchFamily="34" charset="0"/>
                  </a:rPr>
                  <a:t>θερμοκρα</a:t>
                </a:r>
                <a:r>
                  <a:rPr lang="el-GR" dirty="0" smtClean="0">
                    <a:latin typeface="Calibri" panose="020F0502020204030204" pitchFamily="34" charset="0"/>
                    <a:cs typeface="Calibri" panose="020F0502020204030204" pitchFamily="34" charset="0"/>
                  </a:rPr>
                  <a:t>-</a:t>
                </a:r>
                <a:br>
                  <a:rPr lang="el-GR" dirty="0" smtClean="0">
                    <a:latin typeface="Calibri" panose="020F0502020204030204" pitchFamily="34" charset="0"/>
                    <a:cs typeface="Calibri" panose="020F0502020204030204" pitchFamily="34" charset="0"/>
                  </a:rPr>
                </a:br>
                <a:r>
                  <a:rPr lang="el-GR" dirty="0" err="1" smtClean="0">
                    <a:latin typeface="Calibri" panose="020F0502020204030204" pitchFamily="34" charset="0"/>
                    <a:cs typeface="Calibri" panose="020F0502020204030204" pitchFamily="34" charset="0"/>
                  </a:rPr>
                  <a:t>σία</a:t>
                </a:r>
                <a:endParaRPr lang="el-GR" dirty="0" smtClean="0">
                  <a:latin typeface="Calibri" panose="020F0502020204030204" pitchFamily="34" charset="0"/>
                  <a:cs typeface="Calibri" panose="020F0502020204030204" pitchFamily="34" charset="0"/>
                </a:endParaRPr>
              </a:p>
              <a:p>
                <a:pPr lvl="2"/>
                <a:endParaRPr lang="el-GR" dirty="0" smtClean="0">
                  <a:latin typeface="Calibri" panose="020F0502020204030204" pitchFamily="34" charset="0"/>
                  <a:cs typeface="Calibri" panose="020F0502020204030204"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50147"/>
                <a:ext cx="7948451" cy="5279255"/>
              </a:xfrm>
              <a:blipFill rotWithShape="0">
                <a:blip r:embed="rId3"/>
                <a:stretch>
                  <a:fillRect t="-1615"/>
                </a:stretch>
              </a:blipFill>
            </p:spPr>
            <p:txBody>
              <a:bodyPr/>
              <a:lstStyle/>
              <a:p>
                <a:r>
                  <a:rPr lang="el-GR">
                    <a:noFill/>
                  </a:rPr>
                  <a:t> </a:t>
                </a:r>
              </a:p>
            </p:txBody>
          </p:sp>
        </mc:Fallback>
      </mc:AlternateContent>
      <p:sp>
        <p:nvSpPr>
          <p:cNvPr id="6" name="Curved Down Arrow 5"/>
          <p:cNvSpPr/>
          <p:nvPr/>
        </p:nvSpPr>
        <p:spPr>
          <a:xfrm>
            <a:off x="6838951" y="4419600"/>
            <a:ext cx="1219200" cy="457200"/>
          </a:xfrm>
          <a:prstGeom prst="curved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black"/>
              </a:solidFill>
              <a:effectLst/>
              <a:uLnTx/>
              <a:uFillTx/>
              <a:latin typeface="Cambria" panose="02040503050406030204"/>
              <a:ea typeface="+mn-ea"/>
              <a:cs typeface="+mn-cs"/>
            </a:endParaRPr>
          </a:p>
        </p:txBody>
      </p:sp>
      <p:pic>
        <p:nvPicPr>
          <p:cNvPr id="7" name="Picture 2" descr="http://photos1.blogger.com/x/blogger/3569/2389/1600/760725/Decorated_tree.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305799" y="0"/>
            <a:ext cx="1066800" cy="106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1960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9800" y="3721365"/>
            <a:ext cx="2667003" cy="2745908"/>
          </a:xfrm>
          <a:prstGeom prst="rect">
            <a:avLst/>
          </a:prstGeom>
        </p:spPr>
      </p:pic>
      <p:sp>
        <p:nvSpPr>
          <p:cNvPr id="2" name="Title 1"/>
          <p:cNvSpPr>
            <a:spLocks noGrp="1"/>
          </p:cNvSpPr>
          <p:nvPr>
            <p:ph type="title"/>
          </p:nvPr>
        </p:nvSpPr>
        <p:spPr/>
        <p:txBody>
          <a:bodyPr>
            <a:normAutofit fontScale="90000"/>
          </a:bodyPr>
          <a:lstStyle/>
          <a:p>
            <a:r>
              <a:rPr lang="el-GR" dirty="0"/>
              <a:t>Ηλεκτρικά Κυκλώματα</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948451" cy="5095672"/>
              </a:xfrm>
            </p:spPr>
            <p:txBody>
              <a:bodyPr>
                <a:normAutofit fontScale="92500" lnSpcReduction="10000"/>
              </a:bodyPr>
              <a:lstStyle/>
              <a:p>
                <a:r>
                  <a:rPr lang="el-GR" b="1" dirty="0" smtClean="0">
                    <a:latin typeface="Calibri" panose="020F0502020204030204" pitchFamily="34" charset="0"/>
                    <a:cs typeface="Calibri" panose="020F0502020204030204" pitchFamily="34" charset="0"/>
                  </a:rPr>
                  <a:t>Ηλεκτρική Ισχύς</a:t>
                </a:r>
              </a:p>
              <a:p>
                <a:pPr lvl="1"/>
                <a:r>
                  <a:rPr lang="el-GR" dirty="0" smtClean="0">
                    <a:latin typeface="Calibri" panose="020F0502020204030204" pitchFamily="34" charset="0"/>
                    <a:cs typeface="Calibri" panose="020F0502020204030204" pitchFamily="34" charset="0"/>
                  </a:rPr>
                  <a:t>Ας μετρήσουμε τώρα το ρυθμό με τον οποίο η ηλεκτρική δυναμική ενέργεια του συστήματος μεταβάλλεται (φθίνει) όσο το φορτίο </a:t>
                </a:r>
                <a14:m>
                  <m:oMath xmlns:m="http://schemas.openxmlformats.org/officeDocument/2006/math">
                    <m:r>
                      <a:rPr lang="en-US" b="0" i="1" dirty="0" smtClean="0">
                        <a:latin typeface="Cambria Math" panose="02040503050406030204" pitchFamily="18" charset="0"/>
                        <a:cs typeface="Calibri" panose="020F0502020204030204" pitchFamily="34" charset="0"/>
                      </a:rPr>
                      <m:t>𝑞</m:t>
                    </m:r>
                  </m:oMath>
                </a14:m>
                <a:r>
                  <a:rPr lang="en-US" dirty="0" smtClean="0">
                    <a:latin typeface="Calibri" panose="020F0502020204030204" pitchFamily="34" charset="0"/>
                    <a:cs typeface="Calibri" panose="020F0502020204030204" pitchFamily="34" charset="0"/>
                  </a:rPr>
                  <a:t> </a:t>
                </a:r>
                <a:r>
                  <a:rPr lang="el-GR" dirty="0" smtClean="0">
                    <a:latin typeface="Calibri" panose="020F0502020204030204" pitchFamily="34" charset="0"/>
                    <a:cs typeface="Calibri" panose="020F0502020204030204" pitchFamily="34" charset="0"/>
                  </a:rPr>
                  <a:t>περνά από τον αντιστάτη: </a:t>
                </a:r>
                <a:endParaRPr lang="en-US" i="1" dirty="0" smtClean="0">
                  <a:latin typeface="Calibri" panose="020F0502020204030204" pitchFamily="34" charset="0"/>
                  <a:cs typeface="Calibri" panose="020F0502020204030204" pitchFamily="34" charset="0"/>
                </a:endParaRPr>
              </a:p>
              <a:p>
                <a:pPr marL="365751" lvl="1" indent="0">
                  <a:buNone/>
                </a:pPr>
                <a14:m>
                  <m:oMathPara xmlns:m="http://schemas.openxmlformats.org/officeDocument/2006/math">
                    <m:oMathParaPr>
                      <m:jc m:val="centerGroup"/>
                    </m:oMathParaPr>
                    <m:oMath xmlns:m="http://schemas.openxmlformats.org/officeDocument/2006/math">
                      <m:f>
                        <m:fPr>
                          <m:ctrlPr>
                            <a:rPr lang="el-GR" i="1" smtClean="0">
                              <a:latin typeface="Cambria Math" panose="02040503050406030204" pitchFamily="18" charset="0"/>
                            </a:rPr>
                          </m:ctrlPr>
                        </m:fPr>
                        <m:num>
                          <m:r>
                            <a:rPr lang="en-US" b="0" i="1" smtClean="0">
                              <a:latin typeface="Cambria Math" panose="02040503050406030204" pitchFamily="18" charset="0"/>
                            </a:rPr>
                            <m:t>𝑑𝑈</m:t>
                          </m:r>
                        </m:num>
                        <m:den>
                          <m:r>
                            <a:rPr lang="en-US" b="0" i="1" smtClean="0">
                              <a:latin typeface="Cambria Math" panose="02040503050406030204" pitchFamily="18" charset="0"/>
                            </a:rPr>
                            <m:t>𝑑𝑡</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𝑑</m:t>
                          </m:r>
                        </m:num>
                        <m:den>
                          <m:r>
                            <a:rPr lang="en-US" b="0" i="1" smtClean="0">
                              <a:latin typeface="Cambria Math" panose="02040503050406030204" pitchFamily="18" charset="0"/>
                            </a:rPr>
                            <m:t>𝑑𝑡</m:t>
                          </m:r>
                        </m:den>
                      </m:f>
                      <m:d>
                        <m:dPr>
                          <m:ctrlPr>
                            <a:rPr lang="en-US" b="0" i="1" smtClean="0">
                              <a:latin typeface="Cambria Math" panose="02040503050406030204" pitchFamily="18" charset="0"/>
                            </a:rPr>
                          </m:ctrlPr>
                        </m:dPr>
                        <m:e>
                          <m:r>
                            <a:rPr lang="en-US" b="0" i="1" smtClean="0">
                              <a:latin typeface="Cambria Math" panose="02040503050406030204" pitchFamily="18" charset="0"/>
                            </a:rPr>
                            <m:t>𝑞</m:t>
                          </m:r>
                          <m:r>
                            <a:rPr lang="el-GR" b="0" i="1" smtClean="0">
                              <a:latin typeface="Cambria Math" panose="02040503050406030204" pitchFamily="18" charset="0"/>
                            </a:rPr>
                            <m:t>𝛥</m:t>
                          </m:r>
                          <m:r>
                            <a:rPr lang="en-US" b="0" i="1" smtClean="0">
                              <a:latin typeface="Cambria Math" panose="02040503050406030204" pitchFamily="18" charset="0"/>
                            </a:rPr>
                            <m:t>𝑉</m:t>
                          </m:r>
                        </m:e>
                      </m:d>
                      <m:r>
                        <a:rPr lang="en-US" b="0" i="0"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𝑑𝑞</m:t>
                          </m:r>
                        </m:num>
                        <m:den>
                          <m:r>
                            <a:rPr lang="en-US" b="0" i="1" smtClean="0">
                              <a:latin typeface="Cambria Math" panose="02040503050406030204" pitchFamily="18" charset="0"/>
                            </a:rPr>
                            <m:t>𝑑𝑡</m:t>
                          </m:r>
                        </m:den>
                      </m:f>
                      <m:r>
                        <a:rPr lang="el-GR" b="0" i="1" smtClean="0">
                          <a:latin typeface="Cambria Math" panose="02040503050406030204" pitchFamily="18" charset="0"/>
                        </a:rPr>
                        <m:t>𝛥</m:t>
                      </m:r>
                      <m:r>
                        <a:rPr lang="en-US" b="0" i="1" smtClean="0">
                          <a:latin typeface="Cambria Math" panose="02040503050406030204" pitchFamily="18" charset="0"/>
                        </a:rPr>
                        <m:t>𝑉</m:t>
                      </m:r>
                      <m:r>
                        <a:rPr lang="en-US" b="0" i="1" smtClean="0">
                          <a:latin typeface="Cambria Math" panose="02040503050406030204" pitchFamily="18" charset="0"/>
                        </a:rPr>
                        <m:t>=</m:t>
                      </m:r>
                      <m:r>
                        <a:rPr lang="en-US" b="0" i="1" smtClean="0">
                          <a:latin typeface="Cambria Math" panose="02040503050406030204" pitchFamily="18" charset="0"/>
                        </a:rPr>
                        <m:t>𝐼</m:t>
                      </m:r>
                      <m:r>
                        <a:rPr lang="en-US" b="0" i="1" smtClean="0">
                          <a:latin typeface="Cambria Math" panose="02040503050406030204" pitchFamily="18" charset="0"/>
                        </a:rPr>
                        <m:t>𝛥</m:t>
                      </m:r>
                      <m:r>
                        <a:rPr lang="en-US" b="0" i="1" smtClean="0">
                          <a:latin typeface="Cambria Math" panose="02040503050406030204" pitchFamily="18" charset="0"/>
                        </a:rPr>
                        <m:t>𝑉</m:t>
                      </m:r>
                    </m:oMath>
                  </m:oMathPara>
                </a14:m>
                <a:endParaRPr lang="en-US" i="1" dirty="0" smtClean="0">
                  <a:latin typeface="Calibri" panose="020F0502020204030204" pitchFamily="34" charset="0"/>
                  <a:cs typeface="Calibri" panose="020F0502020204030204" pitchFamily="34" charset="0"/>
                </a:endParaRPr>
              </a:p>
              <a:p>
                <a:pPr lvl="1"/>
                <a:r>
                  <a:rPr lang="el-GR" dirty="0" smtClean="0">
                    <a:latin typeface="Calibri" panose="020F0502020204030204" pitchFamily="34" charset="0"/>
                    <a:cs typeface="Calibri" panose="020F0502020204030204" pitchFamily="34" charset="0"/>
                  </a:rPr>
                  <a:t>Το σύστημα αποκτά ξανά αυτή τη</a:t>
                </a:r>
                <a:r>
                  <a:rPr lang="en-US" dirty="0" smtClean="0">
                    <a:latin typeface="Calibri" panose="020F0502020204030204" pitchFamily="34" charset="0"/>
                    <a:cs typeface="Calibri" panose="020F0502020204030204" pitchFamily="34" charset="0"/>
                  </a:rPr>
                  <a:t> </a:t>
                </a:r>
                <a:r>
                  <a:rPr lang="el-GR" dirty="0" smtClean="0">
                    <a:latin typeface="Calibri" panose="020F0502020204030204" pitchFamily="34" charset="0"/>
                    <a:cs typeface="Calibri" panose="020F0502020204030204" pitchFamily="34" charset="0"/>
                  </a:rPr>
                  <a:t>δυναμική ενέργεια όταν το φορτίο</a:t>
                </a:r>
                <a:r>
                  <a:rPr lang="en-US" dirty="0" smtClean="0">
                    <a:latin typeface="Calibri" panose="020F0502020204030204" pitchFamily="34" charset="0"/>
                    <a:cs typeface="Calibri" panose="020F0502020204030204" pitchFamily="34" charset="0"/>
                  </a:rPr>
                  <a:t> </a:t>
                </a:r>
                <a:r>
                  <a:rPr lang="el-GR" dirty="0" smtClean="0">
                    <a:latin typeface="Calibri" panose="020F0502020204030204" pitchFamily="34" charset="0"/>
                    <a:cs typeface="Calibri" panose="020F0502020204030204" pitchFamily="34" charset="0"/>
                  </a:rPr>
                  <a:t>περάσει ξανά από την μπαταρία</a:t>
                </a:r>
              </a:p>
              <a:p>
                <a:pPr lvl="2"/>
                <a:r>
                  <a:rPr lang="el-GR" dirty="0" smtClean="0">
                    <a:latin typeface="Calibri" panose="020F0502020204030204" pitchFamily="34" charset="0"/>
                    <a:cs typeface="Calibri" panose="020F0502020204030204" pitchFamily="34" charset="0"/>
                  </a:rPr>
                  <a:t>Φυσικά, με το κόστος απώλειας χημικής </a:t>
                </a:r>
                <a:br>
                  <a:rPr lang="el-GR" dirty="0" smtClean="0">
                    <a:latin typeface="Calibri" panose="020F0502020204030204" pitchFamily="34" charset="0"/>
                    <a:cs typeface="Calibri" panose="020F0502020204030204" pitchFamily="34" charset="0"/>
                  </a:rPr>
                </a:br>
                <a:r>
                  <a:rPr lang="el-GR" dirty="0" smtClean="0">
                    <a:latin typeface="Calibri" panose="020F0502020204030204" pitchFamily="34" charset="0"/>
                    <a:cs typeface="Calibri" panose="020F0502020204030204" pitchFamily="34" charset="0"/>
                  </a:rPr>
                  <a:t>ενέργειας από την μπαταρία</a:t>
                </a:r>
              </a:p>
              <a:p>
                <a:pPr lvl="1"/>
                <a:r>
                  <a:rPr lang="el-GR" dirty="0" smtClean="0">
                    <a:latin typeface="Calibri" panose="020F0502020204030204" pitchFamily="34" charset="0"/>
                    <a:cs typeface="Calibri" panose="020F0502020204030204" pitchFamily="34" charset="0"/>
                  </a:rPr>
                  <a:t>Ο ρυθμός αυτός είναι ίσος με το ρυθμό με </a:t>
                </a:r>
                <a:br>
                  <a:rPr lang="el-GR" dirty="0" smtClean="0">
                    <a:latin typeface="Calibri" panose="020F0502020204030204" pitchFamily="34" charset="0"/>
                    <a:cs typeface="Calibri" panose="020F0502020204030204" pitchFamily="34" charset="0"/>
                  </a:rPr>
                </a:br>
                <a:r>
                  <a:rPr lang="el-GR" dirty="0" smtClean="0">
                    <a:latin typeface="Calibri" panose="020F0502020204030204" pitchFamily="34" charset="0"/>
                    <a:cs typeface="Calibri" panose="020F0502020204030204" pitchFamily="34" charset="0"/>
                  </a:rPr>
                  <a:t>τον οπο</a:t>
                </a:r>
                <a:r>
                  <a:rPr lang="el-GR" dirty="0">
                    <a:latin typeface="Calibri" panose="020F0502020204030204" pitchFamily="34" charset="0"/>
                    <a:cs typeface="Calibri" panose="020F0502020204030204" pitchFamily="34" charset="0"/>
                  </a:rPr>
                  <a:t>ί</a:t>
                </a:r>
                <a:r>
                  <a:rPr lang="el-GR" dirty="0" smtClean="0">
                    <a:latin typeface="Calibri" panose="020F0502020204030204" pitchFamily="34" charset="0"/>
                    <a:cs typeface="Calibri" panose="020F0502020204030204" pitchFamily="34" charset="0"/>
                  </a:rPr>
                  <a:t>ο αυξάνεται η θερμική</a:t>
                </a:r>
                <a:r>
                  <a:rPr lang="el-GR" dirty="0">
                    <a:latin typeface="Calibri" panose="020F0502020204030204" pitchFamily="34" charset="0"/>
                    <a:cs typeface="Calibri" panose="020F0502020204030204" pitchFamily="34" charset="0"/>
                  </a:rPr>
                  <a:t> </a:t>
                </a:r>
                <a:r>
                  <a:rPr lang="el-GR" dirty="0" smtClean="0">
                    <a:latin typeface="Calibri" panose="020F0502020204030204" pitchFamily="34" charset="0"/>
                    <a:cs typeface="Calibri" panose="020F0502020204030204" pitchFamily="34" charset="0"/>
                  </a:rPr>
                  <a:t>ενέργεια </a:t>
                </a:r>
                <a:br>
                  <a:rPr lang="el-GR" dirty="0" smtClean="0">
                    <a:latin typeface="Calibri" panose="020F0502020204030204" pitchFamily="34" charset="0"/>
                    <a:cs typeface="Calibri" panose="020F0502020204030204" pitchFamily="34" charset="0"/>
                  </a:rPr>
                </a:br>
                <a:r>
                  <a:rPr lang="el-GR" dirty="0" smtClean="0">
                    <a:latin typeface="Calibri" panose="020F0502020204030204" pitchFamily="34" charset="0"/>
                    <a:cs typeface="Calibri" panose="020F0502020204030204" pitchFamily="34" charset="0"/>
                  </a:rPr>
                  <a:t>στον αντιστάτη</a:t>
                </a:r>
                <a:endParaRPr lang="el-GR" dirty="0">
                  <a:latin typeface="Calibri" panose="020F0502020204030204" pitchFamily="34" charset="0"/>
                  <a:cs typeface="Calibri" panose="020F0502020204030204" pitchFamily="34" charset="0"/>
                </a:endParaRPr>
              </a:p>
              <a:p>
                <a:pPr lvl="1"/>
                <a:r>
                  <a:rPr lang="el-GR" b="1" dirty="0" smtClean="0">
                    <a:latin typeface="Calibri" panose="020F0502020204030204" pitchFamily="34" charset="0"/>
                    <a:cs typeface="Calibri" panose="020F0502020204030204" pitchFamily="34" charset="0"/>
                  </a:rPr>
                  <a:t>Ισχύς</a:t>
                </a:r>
                <a:r>
                  <a:rPr lang="el-GR" dirty="0" smtClean="0">
                    <a:latin typeface="Calibri" panose="020F0502020204030204" pitchFamily="34" charset="0"/>
                    <a:cs typeface="Calibri" panose="020F0502020204030204" pitchFamily="34" charset="0"/>
                  </a:rPr>
                  <a:t> </a:t>
                </a:r>
                <a14:m>
                  <m:oMath xmlns:m="http://schemas.openxmlformats.org/officeDocument/2006/math">
                    <m:r>
                      <a:rPr lang="en-US" i="1">
                        <a:latin typeface="Cambria Math" panose="02040503050406030204" pitchFamily="18" charset="0"/>
                      </a:rPr>
                      <m:t>𝑃</m:t>
                    </m:r>
                  </m:oMath>
                </a14:m>
                <a:r>
                  <a:rPr lang="el-GR" dirty="0">
                    <a:latin typeface="Calibri" panose="020F0502020204030204" pitchFamily="34" charset="0"/>
                    <a:cs typeface="Calibri" panose="020F0502020204030204" pitchFamily="34" charset="0"/>
                  </a:rPr>
                  <a:t> που </a:t>
                </a:r>
                <a:r>
                  <a:rPr lang="el-GR" dirty="0" smtClean="0">
                    <a:latin typeface="Calibri" panose="020F0502020204030204" pitchFamily="34" charset="0"/>
                    <a:cs typeface="Calibri" panose="020F0502020204030204" pitchFamily="34" charset="0"/>
                  </a:rPr>
                  <a:t>παραδίδεται:</a:t>
                </a:r>
                <a:endParaRPr lang="en-US" b="0" i="1" dirty="0" smtClean="0">
                  <a:latin typeface="Calibri" panose="020F0502020204030204" pitchFamily="34" charset="0"/>
                  <a:cs typeface="Calibri" panose="020F0502020204030204" pitchFamily="34" charset="0"/>
                </a:endParaRPr>
              </a:p>
              <a:p>
                <a:pPr marL="365751" lvl="1"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𝐼</m:t>
                      </m:r>
                      <m:r>
                        <m:rPr>
                          <m:sty m:val="p"/>
                        </m:rPr>
                        <a:rPr lang="el-GR" b="0" i="0" smtClean="0">
                          <a:latin typeface="Cambria Math" panose="02040503050406030204" pitchFamily="18" charset="0"/>
                        </a:rPr>
                        <m:t>Δ</m:t>
                      </m:r>
                      <m:r>
                        <m:rPr>
                          <m:sty m:val="p"/>
                        </m:rPr>
                        <a:rPr lang="en-US" b="0" i="0" smtClean="0">
                          <a:latin typeface="Cambria Math" panose="02040503050406030204" pitchFamily="18" charset="0"/>
                        </a:rPr>
                        <m:t>V</m:t>
                      </m:r>
                      <m:r>
                        <a:rPr lang="en-US" b="0" i="0"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𝐼</m:t>
                          </m:r>
                        </m:e>
                        <m:sup>
                          <m:r>
                            <a:rPr lang="en-US" b="0" i="1" smtClean="0">
                              <a:latin typeface="Cambria Math" panose="02040503050406030204" pitchFamily="18" charset="0"/>
                            </a:rPr>
                            <m:t>2</m:t>
                          </m:r>
                        </m:sup>
                      </m:sSup>
                      <m:r>
                        <a:rPr lang="en-US" b="0" i="1" smtClean="0">
                          <a:latin typeface="Cambria Math" panose="02040503050406030204" pitchFamily="18" charset="0"/>
                        </a:rPr>
                        <m:t>𝑅</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m:rPr>
                              <m:sty m:val="p"/>
                            </m:rPr>
                            <a:rPr lang="el-GR" b="0" i="0" smtClean="0">
                              <a:latin typeface="Cambria Math" panose="02040503050406030204" pitchFamily="18" charset="0"/>
                            </a:rPr>
                            <m:t>Δ</m:t>
                          </m:r>
                          <m:sSup>
                            <m:sSupPr>
                              <m:ctrlPr>
                                <a:rPr lang="el-GR" b="0" i="1" smtClean="0">
                                  <a:latin typeface="Cambria Math" panose="02040503050406030204" pitchFamily="18" charset="0"/>
                                </a:rPr>
                              </m:ctrlPr>
                            </m:sSupPr>
                            <m:e>
                              <m:r>
                                <a:rPr lang="en-US" b="0" i="1" smtClean="0">
                                  <a:latin typeface="Cambria Math" panose="02040503050406030204" pitchFamily="18" charset="0"/>
                                </a:rPr>
                                <m:t>𝑉</m:t>
                              </m:r>
                            </m:e>
                            <m:sup>
                              <m:r>
                                <a:rPr lang="en-US" b="0" i="1" smtClean="0">
                                  <a:latin typeface="Cambria Math" panose="02040503050406030204" pitchFamily="18" charset="0"/>
                                </a:rPr>
                                <m:t>2</m:t>
                              </m:r>
                            </m:sup>
                          </m:sSup>
                        </m:num>
                        <m:den>
                          <m:r>
                            <a:rPr lang="en-US" b="0" i="1" smtClean="0">
                              <a:latin typeface="Cambria Math" panose="02040503050406030204" pitchFamily="18" charset="0"/>
                            </a:rPr>
                            <m:t>𝑅</m:t>
                          </m:r>
                        </m:den>
                      </m:f>
                    </m:oMath>
                  </m:oMathPara>
                </a14:m>
                <a:endParaRPr lang="el-GR" dirty="0" smtClean="0">
                  <a:latin typeface="Calibri" panose="020F0502020204030204" pitchFamily="34" charset="0"/>
                  <a:cs typeface="Calibri" panose="020F0502020204030204"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948451" cy="5095672"/>
              </a:xfrm>
              <a:blipFill rotWithShape="0">
                <a:blip r:embed="rId3"/>
                <a:stretch>
                  <a:fillRect t="-1555" r="-690"/>
                </a:stretch>
              </a:blipFill>
            </p:spPr>
            <p:txBody>
              <a:bodyPr/>
              <a:lstStyle/>
              <a:p>
                <a:r>
                  <a:rPr lang="el-GR">
                    <a:noFill/>
                  </a:rPr>
                  <a:t> </a:t>
                </a:r>
              </a:p>
            </p:txBody>
          </p:sp>
        </mc:Fallback>
      </mc:AlternateContent>
      <p:sp>
        <p:nvSpPr>
          <p:cNvPr id="6" name="Curved Down Arrow 5"/>
          <p:cNvSpPr/>
          <p:nvPr/>
        </p:nvSpPr>
        <p:spPr>
          <a:xfrm>
            <a:off x="6838951" y="4419600"/>
            <a:ext cx="1219200" cy="457200"/>
          </a:xfrm>
          <a:prstGeom prst="curved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black"/>
              </a:solidFill>
              <a:effectLst/>
              <a:uLnTx/>
              <a:uFillTx/>
              <a:latin typeface="Cambria" panose="02040503050406030204"/>
              <a:ea typeface="+mn-ea"/>
              <a:cs typeface="+mn-cs"/>
            </a:endParaRPr>
          </a:p>
        </p:txBody>
      </p:sp>
      <p:pic>
        <p:nvPicPr>
          <p:cNvPr id="7" name="Picture 2" descr="http://photos1.blogger.com/x/blogger/3569/2389/1600/760725/Decorated_tree.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305799" y="0"/>
            <a:ext cx="1066800" cy="106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0200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fade">
                                      <p:cBhvr>
                                        <p:cTn id="30" dur="500"/>
                                        <p:tgtEl>
                                          <p:spTgt spid="3">
                                            <p:txEl>
                                              <p:pRg st="6" end="6"/>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fade">
                                      <p:cBhvr>
                                        <p:cTn id="33"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5181600" y="3733800"/>
            <a:ext cx="3495675" cy="2295525"/>
          </a:xfrm>
          <a:prstGeom prst="rect">
            <a:avLst/>
          </a:prstGeom>
        </p:spPr>
      </p:pic>
      <p:sp>
        <p:nvSpPr>
          <p:cNvPr id="2" name="Title 1"/>
          <p:cNvSpPr>
            <a:spLocks noGrp="1"/>
          </p:cNvSpPr>
          <p:nvPr>
            <p:ph type="title"/>
          </p:nvPr>
        </p:nvSpPr>
        <p:spPr/>
        <p:txBody>
          <a:bodyPr>
            <a:normAutofit fontScale="90000"/>
          </a:bodyPr>
          <a:lstStyle/>
          <a:p>
            <a:r>
              <a:rPr lang="el-GR" dirty="0" smtClean="0"/>
              <a:t>Ηλεκτρικά Κυκλώματα</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872249" cy="5334000"/>
              </a:xfrm>
            </p:spPr>
            <p:txBody>
              <a:bodyPr>
                <a:normAutofit/>
              </a:bodyPr>
              <a:lstStyle/>
              <a:p>
                <a:r>
                  <a:rPr lang="el-GR" b="1" dirty="0" smtClean="0">
                    <a:latin typeface="Calibri" panose="020F0502020204030204" pitchFamily="34" charset="0"/>
                    <a:cs typeface="Calibri" panose="020F0502020204030204" pitchFamily="34" charset="0"/>
                  </a:rPr>
                  <a:t>Ηλεκτρεγερτική Δύναμη</a:t>
                </a:r>
              </a:p>
              <a:p>
                <a:pPr lvl="1"/>
                <a:r>
                  <a:rPr lang="el-GR" dirty="0">
                    <a:latin typeface="Calibri" panose="020F0502020204030204" pitchFamily="34" charset="0"/>
                    <a:cs typeface="Calibri" panose="020F0502020204030204" pitchFamily="34" charset="0"/>
                  </a:rPr>
                  <a:t>Ιδανικά, η διαφορά δυναμικού </a:t>
                </a:r>
                <a14:m>
                  <m:oMath xmlns:m="http://schemas.openxmlformats.org/officeDocument/2006/math">
                    <m:r>
                      <m:rPr>
                        <m:sty m:val="p"/>
                      </m:rPr>
                      <a:rPr lang="en-US" b="0" i="0" smtClean="0">
                        <a:latin typeface="Cambria Math" panose="02040503050406030204" pitchFamily="18" charset="0"/>
                        <a:cs typeface="Calibri" panose="020F0502020204030204" pitchFamily="34" charset="0"/>
                      </a:rPr>
                      <m:t>Δ</m:t>
                    </m:r>
                    <m:r>
                      <a:rPr lang="en-US" b="0" i="1" smtClean="0">
                        <a:latin typeface="Cambria Math" panose="02040503050406030204" pitchFamily="18" charset="0"/>
                        <a:cs typeface="Calibri" panose="020F0502020204030204" pitchFamily="34" charset="0"/>
                      </a:rPr>
                      <m:t>𝑉</m:t>
                    </m:r>
                  </m:oMath>
                </a14:m>
                <a:r>
                  <a:rPr lang="en-US" dirty="0" smtClean="0">
                    <a:latin typeface="Calibri" panose="020F0502020204030204" pitchFamily="34" charset="0"/>
                    <a:cs typeface="Calibri" panose="020F0502020204030204" pitchFamily="34" charset="0"/>
                  </a:rPr>
                  <a:t> </a:t>
                </a:r>
                <a:r>
                  <a:rPr lang="el-GR" dirty="0" smtClean="0">
                    <a:latin typeface="Calibri" panose="020F0502020204030204" pitchFamily="34" charset="0"/>
                    <a:cs typeface="Calibri" panose="020F0502020204030204" pitchFamily="34" charset="0"/>
                  </a:rPr>
                  <a:t>στα </a:t>
                </a:r>
                <a:r>
                  <a:rPr lang="el-GR" dirty="0">
                    <a:latin typeface="Calibri" panose="020F0502020204030204" pitchFamily="34" charset="0"/>
                    <a:cs typeface="Calibri" panose="020F0502020204030204" pitchFamily="34" charset="0"/>
                  </a:rPr>
                  <a:t>άκρα της μπαταρίας ισούται με την </a:t>
                </a:r>
                <a:r>
                  <a:rPr lang="el-GR" dirty="0" smtClean="0">
                    <a:latin typeface="Calibri" panose="020F0502020204030204" pitchFamily="34" charset="0"/>
                    <a:cs typeface="Calibri" panose="020F0502020204030204" pitchFamily="34" charset="0"/>
                  </a:rPr>
                  <a:t>ΗΕΔ</a:t>
                </a:r>
                <a:r>
                  <a:rPr lang="en-US" dirty="0" smtClean="0">
                    <a:latin typeface="Calibri" panose="020F0502020204030204" pitchFamily="34" charset="0"/>
                    <a:cs typeface="Calibri" panose="020F0502020204030204" pitchFamily="34" charset="0"/>
                  </a:rPr>
                  <a:t> </a:t>
                </a:r>
                <a:r>
                  <a:rPr lang="el-GR" dirty="0" smtClean="0">
                    <a:latin typeface="Calibri" panose="020F0502020204030204" pitchFamily="34" charset="0"/>
                    <a:cs typeface="Calibri" panose="020F0502020204030204" pitchFamily="34" charset="0"/>
                  </a:rPr>
                  <a:t>της, </a:t>
                </a:r>
                <a14:m>
                  <m:oMath xmlns:m="http://schemas.openxmlformats.org/officeDocument/2006/math">
                    <m:r>
                      <a:rPr lang="el-GR" sz="2400" b="1" i="1">
                        <a:latin typeface="Cambria Math" panose="02040503050406030204" pitchFamily="18" charset="0"/>
                        <a:ea typeface="Cambria Math" panose="02040503050406030204" pitchFamily="18" charset="0"/>
                      </a:rPr>
                      <m:t>𝜺</m:t>
                    </m:r>
                  </m:oMath>
                </a14:m>
                <a:endParaRPr lang="en-US" dirty="0" smtClean="0">
                  <a:latin typeface="Calibri" panose="020F0502020204030204" pitchFamily="34" charset="0"/>
                  <a:cs typeface="Calibri" panose="020F0502020204030204" pitchFamily="34" charset="0"/>
                </a:endParaRPr>
              </a:p>
              <a:p>
                <a:pPr lvl="1"/>
                <a:r>
                  <a:rPr lang="el-GR" dirty="0">
                    <a:latin typeface="Calibri" panose="020F0502020204030204" pitchFamily="34" charset="0"/>
                    <a:cs typeface="Calibri" panose="020F0502020204030204" pitchFamily="34" charset="0"/>
                  </a:rPr>
                  <a:t>Στην πράξη όμως, δεν ισχύει. </a:t>
                </a:r>
                <a:endParaRPr lang="en-US" dirty="0" smtClean="0">
                  <a:latin typeface="Calibri" panose="020F0502020204030204" pitchFamily="34" charset="0"/>
                  <a:cs typeface="Calibri" panose="020F0502020204030204" pitchFamily="34" charset="0"/>
                </a:endParaRPr>
              </a:p>
              <a:p>
                <a:pPr lvl="1"/>
                <a:r>
                  <a:rPr lang="el-GR" dirty="0" smtClean="0">
                    <a:latin typeface="Calibri" panose="020F0502020204030204" pitchFamily="34" charset="0"/>
                    <a:cs typeface="Calibri" panose="020F0502020204030204" pitchFamily="34" charset="0"/>
                  </a:rPr>
                  <a:t>Μια πραγματική μπαταρία έχει κι αυτή τη δική της «αντίσταση»</a:t>
                </a:r>
              </a:p>
              <a:p>
                <a:pPr lvl="2"/>
                <a:r>
                  <a:rPr lang="el-GR" dirty="0" smtClean="0">
                    <a:latin typeface="Calibri" panose="020F0502020204030204" pitchFamily="34" charset="0"/>
                    <a:cs typeface="Calibri" panose="020F0502020204030204" pitchFamily="34" charset="0"/>
                  </a:rPr>
                  <a:t>Την ονομάζουμε </a:t>
                </a:r>
                <a:r>
                  <a:rPr lang="el-GR" b="1" dirty="0" smtClean="0">
                    <a:latin typeface="Calibri" panose="020F0502020204030204" pitchFamily="34" charset="0"/>
                    <a:cs typeface="Calibri" panose="020F0502020204030204" pitchFamily="34" charset="0"/>
                  </a:rPr>
                  <a:t>εσωτερική αντίσταση </a:t>
                </a:r>
                <a14:m>
                  <m:oMath xmlns:m="http://schemas.openxmlformats.org/officeDocument/2006/math">
                    <m:r>
                      <a:rPr lang="en-US" b="1" i="1" dirty="0" smtClean="0">
                        <a:latin typeface="Cambria Math" panose="02040503050406030204" pitchFamily="18" charset="0"/>
                        <a:cs typeface="Calibri" panose="020F0502020204030204" pitchFamily="34" charset="0"/>
                      </a:rPr>
                      <m:t>𝒓</m:t>
                    </m:r>
                  </m:oMath>
                </a14:m>
                <a:endParaRPr lang="el-GR" b="1" dirty="0">
                  <a:latin typeface="Calibri" panose="020F0502020204030204" pitchFamily="34" charset="0"/>
                  <a:cs typeface="Calibri" panose="020F0502020204030204" pitchFamily="34" charset="0"/>
                </a:endParaRPr>
              </a:p>
              <a:p>
                <a:pPr lvl="2"/>
                <a:r>
                  <a:rPr lang="el-GR" dirty="0" smtClean="0">
                    <a:latin typeface="Calibri" panose="020F0502020204030204" pitchFamily="34" charset="0"/>
                    <a:cs typeface="Calibri" panose="020F0502020204030204" pitchFamily="34" charset="0"/>
                  </a:rPr>
                  <a:t>Αυξάνεται με την πάροδο του χρόνου</a:t>
                </a:r>
                <a:endParaRPr lang="en-US" sz="500" dirty="0" smtClean="0">
                  <a:latin typeface="Calibri" panose="020F0502020204030204" pitchFamily="34" charset="0"/>
                  <a:cs typeface="Calibri" panose="020F0502020204030204" pitchFamily="34" charset="0"/>
                </a:endParaRPr>
              </a:p>
              <a:p>
                <a:pPr marL="365760" lvl="1" indent="0">
                  <a:buNone/>
                </a:pPr>
                <a:endParaRPr lang="en-US" sz="300" dirty="0" smtClean="0">
                  <a:latin typeface="Calibri" panose="020F0502020204030204" pitchFamily="34" charset="0"/>
                  <a:cs typeface="Calibri" panose="020F0502020204030204" pitchFamily="34" charset="0"/>
                </a:endParaRPr>
              </a:p>
              <a:p>
                <a:pPr lvl="1"/>
                <a:r>
                  <a:rPr lang="el-GR" dirty="0" smtClean="0">
                    <a:latin typeface="Calibri" panose="020F0502020204030204" pitchFamily="34" charset="0"/>
                    <a:cs typeface="Calibri" panose="020F0502020204030204" pitchFamily="34" charset="0"/>
                  </a:rPr>
                  <a:t>Το σχήμα δείχνει ένα </a:t>
                </a:r>
                <a:r>
                  <a:rPr lang="el-GR" b="1" dirty="0" smtClean="0">
                    <a:latin typeface="Calibri" panose="020F0502020204030204" pitchFamily="34" charset="0"/>
                    <a:cs typeface="Calibri" panose="020F0502020204030204" pitchFamily="34" charset="0"/>
                  </a:rPr>
                  <a:t>μοντέλο </a:t>
                </a:r>
                <a:r>
                  <a:rPr lang="en-US" b="1" dirty="0" smtClean="0">
                    <a:latin typeface="Calibri" panose="020F0502020204030204" pitchFamily="34" charset="0"/>
                    <a:cs typeface="Calibri" panose="020F0502020204030204" pitchFamily="34" charset="0"/>
                  </a:rPr>
                  <a:t/>
                </a:r>
                <a:br>
                  <a:rPr lang="en-US" b="1" dirty="0" smtClean="0">
                    <a:latin typeface="Calibri" panose="020F0502020204030204" pitchFamily="34" charset="0"/>
                    <a:cs typeface="Calibri" panose="020F0502020204030204" pitchFamily="34" charset="0"/>
                  </a:rPr>
                </a:br>
                <a:r>
                  <a:rPr lang="el-GR" b="1" dirty="0" smtClean="0">
                    <a:latin typeface="Calibri" panose="020F0502020204030204" pitchFamily="34" charset="0"/>
                    <a:cs typeface="Calibri" panose="020F0502020204030204" pitchFamily="34" charset="0"/>
                  </a:rPr>
                  <a:t>μπαταρίας</a:t>
                </a:r>
                <a:r>
                  <a:rPr lang="el-GR" dirty="0" smtClean="0">
                    <a:latin typeface="Calibri" panose="020F0502020204030204" pitchFamily="34" charset="0"/>
                    <a:cs typeface="Calibri" panose="020F0502020204030204" pitchFamily="34" charset="0"/>
                  </a:rPr>
                  <a:t> (μπεζ κουτί)</a:t>
                </a:r>
              </a:p>
              <a:p>
                <a:pPr lvl="1"/>
                <a:r>
                  <a:rPr lang="el-GR" dirty="0" smtClean="0">
                    <a:latin typeface="Calibri" panose="020F0502020204030204" pitchFamily="34" charset="0"/>
                    <a:cs typeface="Calibri" panose="020F0502020204030204" pitchFamily="34" charset="0"/>
                  </a:rPr>
                  <a:t>Ιδανική ΗΕΔ κι αντίσταση </a:t>
                </a:r>
                <a:r>
                  <a:rPr lang="en-US" b="1" i="1" dirty="0" smtClean="0">
                    <a:latin typeface="Calibri" panose="020F0502020204030204" pitchFamily="34" charset="0"/>
                    <a:cs typeface="Calibri" panose="020F0502020204030204" pitchFamily="34" charset="0"/>
                  </a:rPr>
                  <a:t>r</a:t>
                </a:r>
                <a:r>
                  <a:rPr lang="en-US" dirty="0" smtClean="0">
                    <a:latin typeface="Calibri" panose="020F0502020204030204" pitchFamily="34" charset="0"/>
                    <a:cs typeface="Calibri" panose="020F0502020204030204" pitchFamily="34" charset="0"/>
                  </a:rPr>
                  <a:t> </a:t>
                </a:r>
                <a:r>
                  <a:rPr lang="el-GR" dirty="0" smtClean="0">
                    <a:latin typeface="Calibri" panose="020F0502020204030204" pitchFamily="34" charset="0"/>
                    <a:cs typeface="Calibri" panose="020F0502020204030204" pitchFamily="34" charset="0"/>
                  </a:rPr>
                  <a:t>σε </a:t>
                </a:r>
                <a:br>
                  <a:rPr lang="el-GR" dirty="0" smtClean="0">
                    <a:latin typeface="Calibri" panose="020F0502020204030204" pitchFamily="34" charset="0"/>
                    <a:cs typeface="Calibri" panose="020F0502020204030204" pitchFamily="34" charset="0"/>
                  </a:rPr>
                </a:br>
                <a:r>
                  <a:rPr lang="el-GR" dirty="0" smtClean="0">
                    <a:latin typeface="Calibri" panose="020F0502020204030204" pitchFamily="34" charset="0"/>
                    <a:cs typeface="Calibri" panose="020F0502020204030204" pitchFamily="34" charset="0"/>
                  </a:rPr>
                  <a:t>σειρά: </a:t>
                </a:r>
              </a:p>
              <a:p>
                <a:pPr lvl="2"/>
                <a:endParaRPr lang="en-US" sz="900" i="1" dirty="0" smtClean="0">
                  <a:latin typeface="Calibri" panose="020F0502020204030204" pitchFamily="34" charset="0"/>
                  <a:cs typeface="Calibri" panose="020F0502020204030204" pitchFamily="34" charset="0"/>
                </a:endParaRPr>
              </a:p>
              <a:p>
                <a:pPr marL="685800" lvl="2" indent="0">
                  <a:buNone/>
                </a:pPr>
                <a14:m>
                  <m:oMathPara xmlns:m="http://schemas.openxmlformats.org/officeDocument/2006/math">
                    <m:oMathParaPr>
                      <m:jc m:val="centerGroup"/>
                    </m:oMathParaPr>
                    <m:oMath xmlns:m="http://schemas.openxmlformats.org/officeDocument/2006/math">
                      <m:sSub>
                        <m:sSubPr>
                          <m:ctrlPr>
                            <a:rPr lang="el-GR"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𝑑</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𝑎</m:t>
                          </m:r>
                        </m:sub>
                      </m:sSub>
                      <m:r>
                        <a:rPr lang="en-US" b="0" i="0" smtClean="0">
                          <a:latin typeface="Cambria Math" panose="02040503050406030204" pitchFamily="18" charset="0"/>
                        </a:rPr>
                        <m:t>=</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𝑑</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𝑐</m:t>
                              </m:r>
                            </m:sub>
                          </m:sSub>
                        </m:e>
                      </m:d>
                      <m:r>
                        <a:rPr lang="en-US" b="0" i="1" smtClean="0">
                          <a:latin typeface="Cambria Math" panose="02040503050406030204" pitchFamily="18" charset="0"/>
                        </a:rPr>
                        <m:t>+</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𝑐</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𝑏</m:t>
                              </m:r>
                            </m:sub>
                          </m:sSub>
                        </m:e>
                      </m:d>
                      <m:r>
                        <a:rPr lang="en-US" b="0" i="1" smtClean="0">
                          <a:latin typeface="Cambria Math" panose="02040503050406030204" pitchFamily="18" charset="0"/>
                        </a:rPr>
                        <m:t>+</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𝑏</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𝑎</m:t>
                              </m:r>
                            </m:sub>
                          </m:sSub>
                        </m:e>
                      </m:d>
                    </m:oMath>
                  </m:oMathPara>
                </a14:m>
                <a:endParaRPr lang="en-US" b="1" dirty="0" smtClean="0">
                  <a:latin typeface="Calibri" panose="020F0502020204030204" pitchFamily="34" charset="0"/>
                  <a:ea typeface="Cambria Math" panose="02040503050406030204" pitchFamily="18" charset="0"/>
                  <a:cs typeface="Calibri" panose="020F0502020204030204"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872249" cy="5334000"/>
              </a:xfrm>
              <a:blipFill rotWithShape="0">
                <a:blip r:embed="rId3"/>
                <a:stretch>
                  <a:fillRect t="-914"/>
                </a:stretch>
              </a:blipFill>
            </p:spPr>
            <p:txBody>
              <a:bodyPr/>
              <a:lstStyle/>
              <a:p>
                <a:r>
                  <a:rPr lang="el-GR">
                    <a:noFill/>
                  </a:rPr>
                  <a:t> </a:t>
                </a:r>
              </a:p>
            </p:txBody>
          </p:sp>
        </mc:Fallback>
      </mc:AlternateContent>
      <p:pic>
        <p:nvPicPr>
          <p:cNvPr id="5" name="Picture 2" descr="http://photos1.blogger.com/x/blogger/3569/2389/1600/760725/Decorated_tree.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305799" y="0"/>
            <a:ext cx="1066800" cy="1066800"/>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5857058" y="3855245"/>
            <a:ext cx="2163808" cy="1066800"/>
            <a:chOff x="5857058" y="3855245"/>
            <a:chExt cx="2163808" cy="1066800"/>
          </a:xfrm>
        </p:grpSpPr>
        <p:sp>
          <p:nvSpPr>
            <p:cNvPr id="4" name="Rectangle 3"/>
            <p:cNvSpPr/>
            <p:nvPr/>
          </p:nvSpPr>
          <p:spPr>
            <a:xfrm>
              <a:off x="6172200" y="3855245"/>
              <a:ext cx="1600200" cy="1066800"/>
            </a:xfrm>
            <a:prstGeom prst="rect">
              <a:avLst/>
            </a:prstGeom>
            <a:solidFill>
              <a:srgbClr val="FFC000">
                <a:alpha val="1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2400" b="1" dirty="0">
                <a:solidFill>
                  <a:srgbClr val="FF0000"/>
                </a:solidFill>
              </a:endParaRPr>
            </a:p>
          </p:txBody>
        </p:sp>
        <mc:AlternateContent xmlns:mc="http://schemas.openxmlformats.org/markup-compatibility/2006" xmlns:a14="http://schemas.microsoft.com/office/drawing/2010/main">
          <mc:Choice Requires="a14">
            <p:sp>
              <p:nvSpPr>
                <p:cNvPr id="6" name="TextBox 5"/>
                <p:cNvSpPr txBox="1"/>
                <p:nvPr/>
              </p:nvSpPr>
              <p:spPr>
                <a:xfrm>
                  <a:off x="7772400" y="4038600"/>
                  <a:ext cx="248466"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l-GR" sz="2000" b="0" i="1" smtClean="0">
                            <a:latin typeface="Cambria Math" panose="02040503050406030204" pitchFamily="18" charset="0"/>
                          </a:rPr>
                          <m:t>+</m:t>
                        </m:r>
                      </m:oMath>
                    </m:oMathPara>
                  </a14:m>
                  <a:endParaRPr lang="el-GR" dirty="0"/>
                </a:p>
              </p:txBody>
            </p:sp>
          </mc:Choice>
          <mc:Fallback xmlns="">
            <p:sp>
              <p:nvSpPr>
                <p:cNvPr id="6" name="TextBox 5"/>
                <p:cNvSpPr txBox="1">
                  <a:spLocks noRot="1" noChangeAspect="1" noMove="1" noResize="1" noEditPoints="1" noAdjustHandles="1" noChangeArrowheads="1" noChangeShapeType="1" noTextEdit="1"/>
                </p:cNvSpPr>
                <p:nvPr/>
              </p:nvSpPr>
              <p:spPr>
                <a:xfrm>
                  <a:off x="7772400" y="4038600"/>
                  <a:ext cx="248466" cy="307777"/>
                </a:xfrm>
                <a:prstGeom prst="rect">
                  <a:avLst/>
                </a:prstGeom>
                <a:blipFill rotWithShape="0">
                  <a:blip r:embed="rId5"/>
                  <a:stretch>
                    <a:fillRect l="-21951" r="-21951" b="-10000"/>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5857058" y="4052788"/>
                  <a:ext cx="248466"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l-GR" sz="2000" b="1" i="1" smtClean="0">
                            <a:latin typeface="Cambria Math" panose="02040503050406030204" pitchFamily="18" charset="0"/>
                          </a:rPr>
                          <m:t>−</m:t>
                        </m:r>
                      </m:oMath>
                    </m:oMathPara>
                  </a14:m>
                  <a:endParaRPr lang="el-GR" b="1" dirty="0"/>
                </a:p>
              </p:txBody>
            </p:sp>
          </mc:Choice>
          <mc:Fallback xmlns="">
            <p:sp>
              <p:nvSpPr>
                <p:cNvPr id="8" name="TextBox 7"/>
                <p:cNvSpPr txBox="1">
                  <a:spLocks noRot="1" noChangeAspect="1" noMove="1" noResize="1" noEditPoints="1" noAdjustHandles="1" noChangeArrowheads="1" noChangeShapeType="1" noTextEdit="1"/>
                </p:cNvSpPr>
                <p:nvPr/>
              </p:nvSpPr>
              <p:spPr>
                <a:xfrm>
                  <a:off x="5857058" y="4052788"/>
                  <a:ext cx="248466" cy="307777"/>
                </a:xfrm>
                <a:prstGeom prst="rect">
                  <a:avLst/>
                </a:prstGeom>
                <a:blipFill rotWithShape="0">
                  <a:blip r:embed="rId6"/>
                  <a:stretch>
                    <a:fillRect l="-7317" r="-4878"/>
                  </a:stretch>
                </a:blipFill>
              </p:spPr>
              <p:txBody>
                <a:bodyPr/>
                <a:lstStyle/>
                <a:p>
                  <a:r>
                    <a:rPr lang="el-GR">
                      <a:noFill/>
                    </a:rPr>
                    <a:t> </a:t>
                  </a:r>
                </a:p>
              </p:txBody>
            </p:sp>
          </mc:Fallback>
        </mc:AlternateContent>
      </p:grpSp>
    </p:spTree>
    <p:extLst>
      <p:ext uri="{BB962C8B-B14F-4D97-AF65-F5344CB8AC3E}">
        <p14:creationId xmlns:p14="http://schemas.microsoft.com/office/powerpoint/2010/main" val="384989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500"/>
                                        <p:tgtEl>
                                          <p:spTgt spid="3">
                                            <p:txEl>
                                              <p:pRg st="7" end="7"/>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par>
                                <p:cTn id="34" presetID="10" presetClass="entr" presetSubtype="0" fill="hold"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5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Effect transition="in" filter="fade">
                                      <p:cBhvr>
                                        <p:cTn id="41" dur="500"/>
                                        <p:tgtEl>
                                          <p:spTgt spid="3">
                                            <p:txEl>
                                              <p:pRg st="8" end="8"/>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3">
                                            <p:txEl>
                                              <p:pRg st="10" end="10"/>
                                            </p:txEl>
                                          </p:spTgt>
                                        </p:tgtEl>
                                        <p:attrNameLst>
                                          <p:attrName>style.visibility</p:attrName>
                                        </p:attrNameLst>
                                      </p:cBhvr>
                                      <p:to>
                                        <p:strVal val="visible"/>
                                      </p:to>
                                    </p:set>
                                    <p:animEffect transition="in" filter="fade">
                                      <p:cBhvr>
                                        <p:cTn id="44"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5130873" y="3276600"/>
            <a:ext cx="3495675" cy="2295525"/>
          </a:xfrm>
          <a:prstGeom prst="rect">
            <a:avLst/>
          </a:prstGeom>
        </p:spPr>
      </p:pic>
      <p:sp>
        <p:nvSpPr>
          <p:cNvPr id="2" name="Title 1"/>
          <p:cNvSpPr>
            <a:spLocks noGrp="1"/>
          </p:cNvSpPr>
          <p:nvPr>
            <p:ph type="title"/>
          </p:nvPr>
        </p:nvSpPr>
        <p:spPr/>
        <p:txBody>
          <a:bodyPr>
            <a:normAutofit fontScale="90000"/>
          </a:bodyPr>
          <a:lstStyle/>
          <a:p>
            <a:r>
              <a:rPr lang="el-GR" dirty="0" smtClean="0"/>
              <a:t>Ηλεκτρικά Κυκλώματα</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872249" cy="5334000"/>
              </a:xfrm>
            </p:spPr>
            <p:txBody>
              <a:bodyPr>
                <a:normAutofit/>
              </a:bodyPr>
              <a:lstStyle/>
              <a:p>
                <a:r>
                  <a:rPr lang="el-GR" b="1" dirty="0" smtClean="0">
                    <a:latin typeface="Calibri" panose="020F0502020204030204" pitchFamily="34" charset="0"/>
                    <a:cs typeface="Calibri" panose="020F0502020204030204" pitchFamily="34" charset="0"/>
                  </a:rPr>
                  <a:t>Ηλεκτρεγερτική Δύναμη</a:t>
                </a:r>
              </a:p>
              <a:p>
                <a:pPr lvl="1"/>
                <a:r>
                  <a:rPr lang="el-GR" dirty="0" smtClean="0">
                    <a:latin typeface="Calibri" panose="020F0502020204030204" pitchFamily="34" charset="0"/>
                    <a:cs typeface="Calibri" panose="020F0502020204030204" pitchFamily="34" charset="0"/>
                  </a:rPr>
                  <a:t>Ιδανική ΗΕΔ κι αντίσταση </a:t>
                </a:r>
                <a:r>
                  <a:rPr lang="en-US" b="1" i="1" dirty="0" smtClean="0">
                    <a:latin typeface="Calibri" panose="020F0502020204030204" pitchFamily="34" charset="0"/>
                    <a:cs typeface="Calibri" panose="020F0502020204030204" pitchFamily="34" charset="0"/>
                  </a:rPr>
                  <a:t>r</a:t>
                </a:r>
                <a:r>
                  <a:rPr lang="en-US" dirty="0" smtClean="0">
                    <a:latin typeface="Calibri" panose="020F0502020204030204" pitchFamily="34" charset="0"/>
                    <a:cs typeface="Calibri" panose="020F0502020204030204" pitchFamily="34" charset="0"/>
                  </a:rPr>
                  <a:t> </a:t>
                </a:r>
                <a:r>
                  <a:rPr lang="el-GR" dirty="0" smtClean="0">
                    <a:latin typeface="Calibri" panose="020F0502020204030204" pitchFamily="34" charset="0"/>
                    <a:cs typeface="Calibri" panose="020F0502020204030204" pitchFamily="34" charset="0"/>
                  </a:rPr>
                  <a:t>σε σειρά: </a:t>
                </a:r>
              </a:p>
              <a:p>
                <a:pPr lvl="2"/>
                <a:endParaRPr lang="en-US" sz="900" i="1" dirty="0" smtClean="0">
                  <a:latin typeface="Calibri" panose="020F0502020204030204" pitchFamily="34" charset="0"/>
                  <a:cs typeface="Calibri" panose="020F0502020204030204" pitchFamily="34" charset="0"/>
                </a:endParaRPr>
              </a:p>
              <a:p>
                <a:pPr marL="685800" lvl="2" indent="0">
                  <a:buNone/>
                </a:pPr>
                <a14:m>
                  <m:oMathPara xmlns:m="http://schemas.openxmlformats.org/officeDocument/2006/math">
                    <m:oMathParaPr>
                      <m:jc m:val="centerGroup"/>
                    </m:oMathParaPr>
                    <m:oMath xmlns:m="http://schemas.openxmlformats.org/officeDocument/2006/math">
                      <m:sSub>
                        <m:sSubPr>
                          <m:ctrlPr>
                            <a:rPr lang="el-GR"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𝑑</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𝑎</m:t>
                          </m:r>
                        </m:sub>
                      </m:sSub>
                      <m:r>
                        <a:rPr lang="en-US" b="0" i="0" smtClean="0">
                          <a:latin typeface="Cambria Math" panose="02040503050406030204" pitchFamily="18" charset="0"/>
                        </a:rPr>
                        <m:t>=</m:t>
                      </m:r>
                      <m:d>
                        <m:dPr>
                          <m:ctrlPr>
                            <a:rPr lang="en-US" b="0" i="1" smtClean="0">
                              <a:latin typeface="Cambria Math" panose="02040503050406030204" pitchFamily="18" charset="0"/>
                            </a:rPr>
                          </m:ctrlPr>
                        </m:dPr>
                        <m:e>
                          <m:sSub>
                            <m:sSubPr>
                              <m:ctrlPr>
                                <a:rPr lang="en-US" b="0" i="1" smtClean="0">
                                  <a:solidFill>
                                    <a:srgbClr val="00B0F0"/>
                                  </a:solidFill>
                                  <a:latin typeface="Cambria Math" panose="02040503050406030204" pitchFamily="18" charset="0"/>
                                </a:rPr>
                              </m:ctrlPr>
                            </m:sSubPr>
                            <m:e>
                              <m:r>
                                <a:rPr lang="en-US" b="0" i="1" smtClean="0">
                                  <a:solidFill>
                                    <a:srgbClr val="00B0F0"/>
                                  </a:solidFill>
                                  <a:latin typeface="Cambria Math" panose="02040503050406030204" pitchFamily="18" charset="0"/>
                                </a:rPr>
                                <m:t>𝑉</m:t>
                              </m:r>
                            </m:e>
                            <m:sub>
                              <m:r>
                                <a:rPr lang="en-US" b="0" i="1" smtClean="0">
                                  <a:solidFill>
                                    <a:srgbClr val="00B0F0"/>
                                  </a:solidFill>
                                  <a:latin typeface="Cambria Math" panose="02040503050406030204" pitchFamily="18" charset="0"/>
                                </a:rPr>
                                <m:t>𝑑</m:t>
                              </m:r>
                            </m:sub>
                          </m:sSub>
                          <m:r>
                            <a:rPr lang="en-US" b="0" i="1" smtClean="0">
                              <a:solidFill>
                                <a:srgbClr val="00B0F0"/>
                              </a:solidFill>
                              <a:latin typeface="Cambria Math" panose="02040503050406030204" pitchFamily="18" charset="0"/>
                            </a:rPr>
                            <m:t>−</m:t>
                          </m:r>
                          <m:sSub>
                            <m:sSubPr>
                              <m:ctrlPr>
                                <a:rPr lang="en-US" b="0" i="1" smtClean="0">
                                  <a:solidFill>
                                    <a:srgbClr val="00B0F0"/>
                                  </a:solidFill>
                                  <a:latin typeface="Cambria Math" panose="02040503050406030204" pitchFamily="18" charset="0"/>
                                </a:rPr>
                              </m:ctrlPr>
                            </m:sSubPr>
                            <m:e>
                              <m:r>
                                <a:rPr lang="en-US" b="0" i="1" smtClean="0">
                                  <a:solidFill>
                                    <a:srgbClr val="00B0F0"/>
                                  </a:solidFill>
                                  <a:latin typeface="Cambria Math" panose="02040503050406030204" pitchFamily="18" charset="0"/>
                                </a:rPr>
                                <m:t>𝑉</m:t>
                              </m:r>
                            </m:e>
                            <m:sub>
                              <m:r>
                                <a:rPr lang="en-US" b="0" i="1" smtClean="0">
                                  <a:solidFill>
                                    <a:srgbClr val="00B0F0"/>
                                  </a:solidFill>
                                  <a:latin typeface="Cambria Math" panose="02040503050406030204" pitchFamily="18" charset="0"/>
                                </a:rPr>
                                <m:t>𝑐</m:t>
                              </m:r>
                            </m:sub>
                          </m:sSub>
                        </m:e>
                      </m:d>
                      <m:r>
                        <a:rPr lang="en-US" b="0" i="1" smtClean="0">
                          <a:latin typeface="Cambria Math" panose="02040503050406030204" pitchFamily="18" charset="0"/>
                        </a:rPr>
                        <m:t>+</m:t>
                      </m:r>
                      <m:d>
                        <m:dPr>
                          <m:ctrlPr>
                            <a:rPr lang="en-US" b="0" i="1" smtClean="0">
                              <a:latin typeface="Cambria Math" panose="02040503050406030204" pitchFamily="18" charset="0"/>
                            </a:rPr>
                          </m:ctrlPr>
                        </m:dPr>
                        <m:e>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𝑉</m:t>
                              </m:r>
                            </m:e>
                            <m:sub>
                              <m:r>
                                <a:rPr lang="en-US" b="0" i="1" smtClean="0">
                                  <a:solidFill>
                                    <a:srgbClr val="FF0000"/>
                                  </a:solidFill>
                                  <a:latin typeface="Cambria Math" panose="02040503050406030204" pitchFamily="18" charset="0"/>
                                </a:rPr>
                                <m:t>𝑐</m:t>
                              </m:r>
                            </m:sub>
                          </m:sSub>
                          <m:r>
                            <a:rPr lang="en-US" b="0" i="1" smtClean="0">
                              <a:solidFill>
                                <a:srgbClr val="FF0000"/>
                              </a:solidFill>
                              <a:latin typeface="Cambria Math" panose="02040503050406030204" pitchFamily="18" charset="0"/>
                            </a:rPr>
                            <m:t>−</m:t>
                          </m:r>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𝑉</m:t>
                              </m:r>
                            </m:e>
                            <m:sub>
                              <m:r>
                                <a:rPr lang="en-US" b="0" i="1" smtClean="0">
                                  <a:solidFill>
                                    <a:srgbClr val="FF0000"/>
                                  </a:solidFill>
                                  <a:latin typeface="Cambria Math" panose="02040503050406030204" pitchFamily="18" charset="0"/>
                                </a:rPr>
                                <m:t>𝑏</m:t>
                              </m:r>
                            </m:sub>
                          </m:sSub>
                        </m:e>
                      </m:d>
                      <m:r>
                        <a:rPr lang="en-US" b="0" i="1" smtClean="0">
                          <a:latin typeface="Cambria Math" panose="02040503050406030204" pitchFamily="18" charset="0"/>
                        </a:rPr>
                        <m:t>+</m:t>
                      </m:r>
                      <m:d>
                        <m:dPr>
                          <m:ctrlPr>
                            <a:rPr lang="en-US" b="0" i="1" smtClean="0">
                              <a:latin typeface="Cambria Math" panose="02040503050406030204" pitchFamily="18" charset="0"/>
                            </a:rPr>
                          </m:ctrlPr>
                        </m:dPr>
                        <m:e>
                          <m:sSub>
                            <m:sSubPr>
                              <m:ctrlPr>
                                <a:rPr lang="en-US" b="0" i="1" smtClean="0">
                                  <a:solidFill>
                                    <a:srgbClr val="7030A0"/>
                                  </a:solidFill>
                                  <a:latin typeface="Cambria Math" panose="02040503050406030204" pitchFamily="18" charset="0"/>
                                </a:rPr>
                              </m:ctrlPr>
                            </m:sSubPr>
                            <m:e>
                              <m:r>
                                <a:rPr lang="en-US" b="0" i="1" smtClean="0">
                                  <a:solidFill>
                                    <a:srgbClr val="7030A0"/>
                                  </a:solidFill>
                                  <a:latin typeface="Cambria Math" panose="02040503050406030204" pitchFamily="18" charset="0"/>
                                </a:rPr>
                                <m:t>𝑉</m:t>
                              </m:r>
                            </m:e>
                            <m:sub>
                              <m:r>
                                <a:rPr lang="en-US" b="0" i="1" smtClean="0">
                                  <a:solidFill>
                                    <a:srgbClr val="7030A0"/>
                                  </a:solidFill>
                                  <a:latin typeface="Cambria Math" panose="02040503050406030204" pitchFamily="18" charset="0"/>
                                </a:rPr>
                                <m:t>𝑏</m:t>
                              </m:r>
                            </m:sub>
                          </m:sSub>
                          <m:r>
                            <a:rPr lang="en-US" b="0" i="1" smtClean="0">
                              <a:solidFill>
                                <a:srgbClr val="7030A0"/>
                              </a:solidFill>
                              <a:latin typeface="Cambria Math" panose="02040503050406030204" pitchFamily="18" charset="0"/>
                            </a:rPr>
                            <m:t>−</m:t>
                          </m:r>
                          <m:sSub>
                            <m:sSubPr>
                              <m:ctrlPr>
                                <a:rPr lang="en-US" b="0" i="1" smtClean="0">
                                  <a:solidFill>
                                    <a:srgbClr val="7030A0"/>
                                  </a:solidFill>
                                  <a:latin typeface="Cambria Math" panose="02040503050406030204" pitchFamily="18" charset="0"/>
                                </a:rPr>
                              </m:ctrlPr>
                            </m:sSubPr>
                            <m:e>
                              <m:r>
                                <a:rPr lang="en-US" b="0" i="1" smtClean="0">
                                  <a:solidFill>
                                    <a:srgbClr val="7030A0"/>
                                  </a:solidFill>
                                  <a:latin typeface="Cambria Math" panose="02040503050406030204" pitchFamily="18" charset="0"/>
                                </a:rPr>
                                <m:t>𝑉</m:t>
                              </m:r>
                            </m:e>
                            <m:sub>
                              <m:r>
                                <a:rPr lang="en-US" b="0" i="1" smtClean="0">
                                  <a:solidFill>
                                    <a:srgbClr val="7030A0"/>
                                  </a:solidFill>
                                  <a:latin typeface="Cambria Math" panose="02040503050406030204" pitchFamily="18" charset="0"/>
                                </a:rPr>
                                <m:t>𝑎</m:t>
                              </m:r>
                            </m:sub>
                          </m:sSub>
                        </m:e>
                      </m:d>
                      <m:r>
                        <a:rPr lang="en-US" b="0" i="0" smtClean="0">
                          <a:latin typeface="Cambria Math" panose="02040503050406030204" pitchFamily="18" charset="0"/>
                        </a:rPr>
                        <m:t>=</m:t>
                      </m:r>
                      <m:r>
                        <a:rPr lang="el-GR" b="1" i="1">
                          <a:latin typeface="Cambria Math" panose="02040503050406030204" pitchFamily="18" charset="0"/>
                          <a:ea typeface="Cambria Math" panose="02040503050406030204" pitchFamily="18" charset="0"/>
                        </a:rPr>
                        <m:t>𝜺</m:t>
                      </m:r>
                      <m:r>
                        <a:rPr lang="el-GR" b="1"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𝑰𝒓</m:t>
                      </m:r>
                    </m:oMath>
                  </m:oMathPara>
                </a14:m>
                <a:endParaRPr lang="en-US" b="1" dirty="0" smtClean="0">
                  <a:latin typeface="Calibri" panose="020F0502020204030204" pitchFamily="34" charset="0"/>
                  <a:ea typeface="Cambria Math" panose="02040503050406030204" pitchFamily="18" charset="0"/>
                  <a:cs typeface="Calibri" panose="020F0502020204030204" pitchFamily="34" charset="0"/>
                </a:endParaRPr>
              </a:p>
              <a:p>
                <a:pPr lvl="2"/>
                <a:endParaRPr lang="en-US" sz="1050" b="1" dirty="0">
                  <a:latin typeface="Calibri" panose="020F0502020204030204" pitchFamily="34" charset="0"/>
                  <a:ea typeface="Cambria Math" panose="02040503050406030204" pitchFamily="18" charset="0"/>
                  <a:cs typeface="Calibri" panose="020F0502020204030204" pitchFamily="34" charset="0"/>
                </a:endParaRPr>
              </a:p>
              <a:p>
                <a:pPr lvl="1"/>
                <a14:m>
                  <m:oMath xmlns:m="http://schemas.openxmlformats.org/officeDocument/2006/math">
                    <m:sSub>
                      <m:sSubPr>
                        <m:ctrlPr>
                          <a:rPr lang="en-US" b="0" i="1" smtClean="0">
                            <a:solidFill>
                              <a:srgbClr val="00B0F0"/>
                            </a:solidFill>
                            <a:latin typeface="Cambria Math" panose="02040503050406030204" pitchFamily="18" charset="0"/>
                            <a:ea typeface="Cambria Math" panose="02040503050406030204" pitchFamily="18" charset="0"/>
                            <a:cs typeface="Calibri" panose="020F0502020204030204" pitchFamily="34" charset="0"/>
                          </a:rPr>
                        </m:ctrlPr>
                      </m:sSubPr>
                      <m:e>
                        <m:r>
                          <a:rPr lang="en-US" b="0" i="1" smtClean="0">
                            <a:solidFill>
                              <a:srgbClr val="00B0F0"/>
                            </a:solidFill>
                            <a:latin typeface="Cambria Math" panose="02040503050406030204" pitchFamily="18" charset="0"/>
                            <a:ea typeface="Cambria Math" panose="02040503050406030204" pitchFamily="18" charset="0"/>
                            <a:cs typeface="Calibri" panose="020F0502020204030204" pitchFamily="34" charset="0"/>
                          </a:rPr>
                          <m:t>𝑉</m:t>
                        </m:r>
                      </m:e>
                      <m:sub>
                        <m:r>
                          <a:rPr lang="en-US" b="0" i="1" smtClean="0">
                            <a:solidFill>
                              <a:srgbClr val="00B0F0"/>
                            </a:solidFill>
                            <a:latin typeface="Cambria Math" panose="02040503050406030204" pitchFamily="18" charset="0"/>
                            <a:ea typeface="Cambria Math" panose="02040503050406030204" pitchFamily="18" charset="0"/>
                            <a:cs typeface="Calibri" panose="020F0502020204030204" pitchFamily="34" charset="0"/>
                          </a:rPr>
                          <m:t>𝑑</m:t>
                        </m:r>
                      </m:sub>
                    </m:sSub>
                    <m:r>
                      <a:rPr lang="en-US" b="0" i="1" smtClean="0">
                        <a:solidFill>
                          <a:srgbClr val="00B0F0"/>
                        </a:solidFill>
                        <a:latin typeface="Cambria Math" panose="02040503050406030204" pitchFamily="18" charset="0"/>
                        <a:ea typeface="Cambria Math" panose="02040503050406030204" pitchFamily="18" charset="0"/>
                        <a:cs typeface="Calibri" panose="020F0502020204030204" pitchFamily="34" charset="0"/>
                      </a:rPr>
                      <m:t>−</m:t>
                    </m:r>
                    <m:sSub>
                      <m:sSubPr>
                        <m:ctrlPr>
                          <a:rPr lang="en-US" b="0" i="1" smtClean="0">
                            <a:solidFill>
                              <a:srgbClr val="00B0F0"/>
                            </a:solidFill>
                            <a:latin typeface="Cambria Math" panose="02040503050406030204" pitchFamily="18" charset="0"/>
                            <a:ea typeface="Cambria Math" panose="02040503050406030204" pitchFamily="18" charset="0"/>
                            <a:cs typeface="Calibri" panose="020F0502020204030204" pitchFamily="34" charset="0"/>
                          </a:rPr>
                        </m:ctrlPr>
                      </m:sSubPr>
                      <m:e>
                        <m:r>
                          <a:rPr lang="en-US" b="0" i="1" smtClean="0">
                            <a:solidFill>
                              <a:srgbClr val="00B0F0"/>
                            </a:solidFill>
                            <a:latin typeface="Cambria Math" panose="02040503050406030204" pitchFamily="18" charset="0"/>
                            <a:ea typeface="Cambria Math" panose="02040503050406030204" pitchFamily="18" charset="0"/>
                            <a:cs typeface="Calibri" panose="020F0502020204030204" pitchFamily="34" charset="0"/>
                          </a:rPr>
                          <m:t>𝑉</m:t>
                        </m:r>
                      </m:e>
                      <m:sub>
                        <m:r>
                          <a:rPr lang="en-US" b="0" i="1" smtClean="0">
                            <a:solidFill>
                              <a:srgbClr val="00B0F0"/>
                            </a:solidFill>
                            <a:latin typeface="Cambria Math" panose="02040503050406030204" pitchFamily="18" charset="0"/>
                            <a:ea typeface="Cambria Math" panose="02040503050406030204" pitchFamily="18" charset="0"/>
                            <a:cs typeface="Calibri" panose="020F0502020204030204" pitchFamily="34" charset="0"/>
                          </a:rPr>
                          <m:t>𝑐</m:t>
                        </m:r>
                      </m:sub>
                    </m:sSub>
                    <m:r>
                      <a:rPr lang="en-US" b="0" i="1" smtClean="0">
                        <a:latin typeface="Cambria Math" panose="02040503050406030204" pitchFamily="18" charset="0"/>
                        <a:ea typeface="Cambria Math" panose="02040503050406030204" pitchFamily="18" charset="0"/>
                        <a:cs typeface="Calibri" panose="020F0502020204030204" pitchFamily="34" charset="0"/>
                      </a:rPr>
                      <m:t>=−</m:t>
                    </m:r>
                    <m:r>
                      <a:rPr lang="en-US" b="0" i="1" smtClean="0">
                        <a:latin typeface="Cambria Math" panose="02040503050406030204" pitchFamily="18" charset="0"/>
                        <a:ea typeface="Cambria Math" panose="02040503050406030204" pitchFamily="18" charset="0"/>
                        <a:cs typeface="Calibri" panose="020F0502020204030204" pitchFamily="34" charset="0"/>
                      </a:rPr>
                      <m:t>𝐼𝑟</m:t>
                    </m:r>
                  </m:oMath>
                </a14:m>
                <a:r>
                  <a:rPr lang="en-US" b="0" dirty="0" smtClean="0">
                    <a:latin typeface="Calibri" panose="020F0502020204030204" pitchFamily="34" charset="0"/>
                    <a:ea typeface="Cambria Math" panose="02040503050406030204" pitchFamily="18" charset="0"/>
                    <a:cs typeface="Calibri" panose="020F0502020204030204" pitchFamily="34" charset="0"/>
                  </a:rPr>
                  <a:t> , </a:t>
                </a:r>
                <a:r>
                  <a:rPr lang="el-GR" b="0" dirty="0" smtClean="0">
                    <a:latin typeface="Calibri" panose="020F0502020204030204" pitchFamily="34" charset="0"/>
                    <a:ea typeface="Cambria Math" panose="02040503050406030204" pitchFamily="18" charset="0"/>
                    <a:cs typeface="Calibri" panose="020F0502020204030204" pitchFamily="34" charset="0"/>
                  </a:rPr>
                  <a:t>πτώση δυναμικού (</a:t>
                </a:r>
                <a14:m>
                  <m:oMath xmlns:m="http://schemas.openxmlformats.org/officeDocument/2006/math">
                    <m:sSub>
                      <m:sSubPr>
                        <m:ctrlPr>
                          <a:rPr lang="en-US" b="0" i="1" smtClean="0">
                            <a:latin typeface="Cambria Math" panose="02040503050406030204" pitchFamily="18" charset="0"/>
                            <a:ea typeface="Cambria Math" panose="02040503050406030204" pitchFamily="18" charset="0"/>
                            <a:cs typeface="Calibri" panose="020F0502020204030204" pitchFamily="34" charset="0"/>
                          </a:rPr>
                        </m:ctrlPr>
                      </m:sSubPr>
                      <m:e>
                        <m:r>
                          <a:rPr lang="en-US" b="0" i="1" smtClean="0">
                            <a:latin typeface="Cambria Math" panose="02040503050406030204" pitchFamily="18" charset="0"/>
                            <a:ea typeface="Cambria Math" panose="02040503050406030204" pitchFamily="18" charset="0"/>
                            <a:cs typeface="Calibri" panose="020F0502020204030204" pitchFamily="34" charset="0"/>
                          </a:rPr>
                          <m:t>𝑉</m:t>
                        </m:r>
                      </m:e>
                      <m:sub>
                        <m:r>
                          <a:rPr lang="en-US" b="0" i="1" smtClean="0">
                            <a:latin typeface="Cambria Math" panose="02040503050406030204" pitchFamily="18" charset="0"/>
                            <a:ea typeface="Cambria Math" panose="02040503050406030204" pitchFamily="18" charset="0"/>
                            <a:cs typeface="Calibri" panose="020F0502020204030204" pitchFamily="34" charset="0"/>
                          </a:rPr>
                          <m:t>𝑐</m:t>
                        </m:r>
                      </m:sub>
                    </m:sSub>
                    <m:r>
                      <a:rPr lang="en-US" b="0" i="1" smtClean="0">
                        <a:latin typeface="Cambria Math" panose="02040503050406030204" pitchFamily="18" charset="0"/>
                        <a:ea typeface="Cambria Math" panose="02040503050406030204" pitchFamily="18" charset="0"/>
                        <a:cs typeface="Calibri" panose="020F0502020204030204" pitchFamily="34" charset="0"/>
                      </a:rPr>
                      <m:t>=</m:t>
                    </m:r>
                    <m:sSub>
                      <m:sSubPr>
                        <m:ctrlPr>
                          <a:rPr lang="en-US" b="0" i="1" smtClean="0">
                            <a:latin typeface="Cambria Math" panose="02040503050406030204" pitchFamily="18" charset="0"/>
                            <a:ea typeface="Cambria Math" panose="02040503050406030204" pitchFamily="18" charset="0"/>
                            <a:cs typeface="Calibri" panose="020F0502020204030204" pitchFamily="34" charset="0"/>
                          </a:rPr>
                        </m:ctrlPr>
                      </m:sSubPr>
                      <m:e>
                        <m:r>
                          <a:rPr lang="en-US" b="0" i="1" smtClean="0">
                            <a:latin typeface="Cambria Math" panose="02040503050406030204" pitchFamily="18" charset="0"/>
                            <a:ea typeface="Cambria Math" panose="02040503050406030204" pitchFamily="18" charset="0"/>
                            <a:cs typeface="Calibri" panose="020F0502020204030204" pitchFamily="34" charset="0"/>
                          </a:rPr>
                          <m:t>𝑉</m:t>
                        </m:r>
                      </m:e>
                      <m:sub>
                        <m:r>
                          <a:rPr lang="en-US" b="0" i="1" smtClean="0">
                            <a:latin typeface="Cambria Math" panose="02040503050406030204" pitchFamily="18" charset="0"/>
                            <a:ea typeface="Cambria Math" panose="02040503050406030204" pitchFamily="18" charset="0"/>
                            <a:cs typeface="Calibri" panose="020F0502020204030204" pitchFamily="34" charset="0"/>
                          </a:rPr>
                          <m:t>𝑏</m:t>
                        </m:r>
                      </m:sub>
                    </m:sSub>
                    <m:r>
                      <a:rPr lang="en-US" b="0" i="1" smtClean="0">
                        <a:latin typeface="Cambria Math" panose="02040503050406030204" pitchFamily="18" charset="0"/>
                        <a:ea typeface="Cambria Math" panose="02040503050406030204" pitchFamily="18" charset="0"/>
                        <a:cs typeface="Calibri" panose="020F0502020204030204" pitchFamily="34" charset="0"/>
                      </a:rPr>
                      <m:t>&gt;</m:t>
                    </m:r>
                    <m:sSub>
                      <m:sSubPr>
                        <m:ctrlPr>
                          <a:rPr lang="en-US" b="0" i="1" smtClean="0">
                            <a:latin typeface="Cambria Math" panose="02040503050406030204" pitchFamily="18" charset="0"/>
                            <a:ea typeface="Cambria Math" panose="02040503050406030204" pitchFamily="18" charset="0"/>
                            <a:cs typeface="Calibri" panose="020F0502020204030204" pitchFamily="34" charset="0"/>
                          </a:rPr>
                        </m:ctrlPr>
                      </m:sSubPr>
                      <m:e>
                        <m:r>
                          <a:rPr lang="en-US" b="0" i="1" smtClean="0">
                            <a:latin typeface="Cambria Math" panose="02040503050406030204" pitchFamily="18" charset="0"/>
                            <a:ea typeface="Cambria Math" panose="02040503050406030204" pitchFamily="18" charset="0"/>
                            <a:cs typeface="Calibri" panose="020F0502020204030204" pitchFamily="34" charset="0"/>
                          </a:rPr>
                          <m:t>𝑉</m:t>
                        </m:r>
                      </m:e>
                      <m:sub>
                        <m:r>
                          <a:rPr lang="en-US" b="0" i="1" smtClean="0">
                            <a:latin typeface="Cambria Math" panose="02040503050406030204" pitchFamily="18" charset="0"/>
                            <a:ea typeface="Cambria Math" panose="02040503050406030204" pitchFamily="18" charset="0"/>
                            <a:cs typeface="Calibri" panose="020F0502020204030204" pitchFamily="34" charset="0"/>
                          </a:rPr>
                          <m:t>𝑑</m:t>
                        </m:r>
                      </m:sub>
                    </m:sSub>
                    <m:r>
                      <a:rPr lang="en-US" b="0" i="1" smtClean="0">
                        <a:latin typeface="Cambria Math" panose="02040503050406030204" pitchFamily="18" charset="0"/>
                        <a:ea typeface="Cambria Math" panose="02040503050406030204" pitchFamily="18" charset="0"/>
                        <a:cs typeface="Calibri" panose="020F0502020204030204" pitchFamily="34" charset="0"/>
                      </a:rPr>
                      <m:t>=</m:t>
                    </m:r>
                    <m:sSub>
                      <m:sSubPr>
                        <m:ctrlPr>
                          <a:rPr lang="en-US" b="0" i="1" smtClean="0">
                            <a:latin typeface="Cambria Math" panose="02040503050406030204" pitchFamily="18" charset="0"/>
                            <a:ea typeface="Cambria Math" panose="02040503050406030204" pitchFamily="18" charset="0"/>
                            <a:cs typeface="Calibri" panose="020F0502020204030204" pitchFamily="34" charset="0"/>
                          </a:rPr>
                        </m:ctrlPr>
                      </m:sSubPr>
                      <m:e>
                        <m:r>
                          <a:rPr lang="en-US" b="0" i="1" smtClean="0">
                            <a:latin typeface="Cambria Math" panose="02040503050406030204" pitchFamily="18" charset="0"/>
                            <a:ea typeface="Cambria Math" panose="02040503050406030204" pitchFamily="18" charset="0"/>
                            <a:cs typeface="Calibri" panose="020F0502020204030204" pitchFamily="34" charset="0"/>
                          </a:rPr>
                          <m:t>𝑉</m:t>
                        </m:r>
                      </m:e>
                      <m:sub>
                        <m:r>
                          <a:rPr lang="en-US" b="0" i="1" smtClean="0">
                            <a:latin typeface="Cambria Math" panose="02040503050406030204" pitchFamily="18" charset="0"/>
                            <a:ea typeface="Cambria Math" panose="02040503050406030204" pitchFamily="18" charset="0"/>
                            <a:cs typeface="Calibri" panose="020F0502020204030204" pitchFamily="34" charset="0"/>
                          </a:rPr>
                          <m:t>𝑎</m:t>
                        </m:r>
                      </m:sub>
                    </m:sSub>
                  </m:oMath>
                </a14:m>
                <a:r>
                  <a:rPr lang="en-US" b="0" dirty="0" smtClean="0">
                    <a:latin typeface="Calibri" panose="020F0502020204030204" pitchFamily="34" charset="0"/>
                    <a:ea typeface="Cambria Math" panose="02040503050406030204" pitchFamily="18" charset="0"/>
                    <a:cs typeface="Calibri" panose="020F0502020204030204" pitchFamily="34" charset="0"/>
                  </a:rPr>
                  <a:t>)</a:t>
                </a:r>
              </a:p>
              <a:p>
                <a:pPr lvl="1"/>
                <a:endParaRPr lang="en-US" sz="1050" b="0" dirty="0" smtClean="0">
                  <a:latin typeface="Calibri" panose="020F0502020204030204" pitchFamily="34" charset="0"/>
                  <a:ea typeface="Cambria Math" panose="02040503050406030204" pitchFamily="18" charset="0"/>
                  <a:cs typeface="Calibri" panose="020F0502020204030204" pitchFamily="34" charset="0"/>
                </a:endParaRPr>
              </a:p>
              <a:p>
                <a:pPr lvl="1"/>
                <a14:m>
                  <m:oMath xmlns:m="http://schemas.openxmlformats.org/officeDocument/2006/math">
                    <m:sSub>
                      <m:sSubPr>
                        <m:ctrlPr>
                          <a:rPr lang="en-US" b="0" i="1" smtClean="0">
                            <a:solidFill>
                              <a:srgbClr val="FF0000"/>
                            </a:solidFill>
                            <a:latin typeface="Cambria Math" panose="02040503050406030204" pitchFamily="18" charset="0"/>
                            <a:ea typeface="Cambria Math" panose="02040503050406030204" pitchFamily="18" charset="0"/>
                            <a:cs typeface="Calibri" panose="020F0502020204030204" pitchFamily="34" charset="0"/>
                          </a:rPr>
                        </m:ctrlPr>
                      </m:sSubPr>
                      <m:e>
                        <m:r>
                          <a:rPr lang="en-US" b="0" i="1" smtClean="0">
                            <a:solidFill>
                              <a:srgbClr val="FF0000"/>
                            </a:solidFill>
                            <a:latin typeface="Cambria Math" panose="02040503050406030204" pitchFamily="18" charset="0"/>
                            <a:ea typeface="Cambria Math" panose="02040503050406030204" pitchFamily="18" charset="0"/>
                            <a:cs typeface="Calibri" panose="020F0502020204030204" pitchFamily="34" charset="0"/>
                          </a:rPr>
                          <m:t>𝑉</m:t>
                        </m:r>
                      </m:e>
                      <m:sub>
                        <m:r>
                          <a:rPr lang="en-US" b="0" i="1" smtClean="0">
                            <a:solidFill>
                              <a:srgbClr val="FF0000"/>
                            </a:solidFill>
                            <a:latin typeface="Cambria Math" panose="02040503050406030204" pitchFamily="18" charset="0"/>
                            <a:ea typeface="Cambria Math" panose="02040503050406030204" pitchFamily="18" charset="0"/>
                            <a:cs typeface="Calibri" panose="020F0502020204030204" pitchFamily="34" charset="0"/>
                          </a:rPr>
                          <m:t>𝑐</m:t>
                        </m:r>
                      </m:sub>
                    </m:sSub>
                    <m:r>
                      <a:rPr lang="en-US" b="0" i="1" smtClean="0">
                        <a:solidFill>
                          <a:srgbClr val="FF0000"/>
                        </a:solidFill>
                        <a:latin typeface="Cambria Math" panose="02040503050406030204" pitchFamily="18" charset="0"/>
                        <a:ea typeface="Cambria Math" panose="02040503050406030204" pitchFamily="18" charset="0"/>
                        <a:cs typeface="Calibri" panose="020F0502020204030204" pitchFamily="34" charset="0"/>
                      </a:rPr>
                      <m:t>−</m:t>
                    </m:r>
                    <m:sSub>
                      <m:sSubPr>
                        <m:ctrlPr>
                          <a:rPr lang="en-US" b="0" i="1" smtClean="0">
                            <a:solidFill>
                              <a:srgbClr val="FF0000"/>
                            </a:solidFill>
                            <a:latin typeface="Cambria Math" panose="02040503050406030204" pitchFamily="18" charset="0"/>
                            <a:ea typeface="Cambria Math" panose="02040503050406030204" pitchFamily="18" charset="0"/>
                            <a:cs typeface="Calibri" panose="020F0502020204030204" pitchFamily="34" charset="0"/>
                          </a:rPr>
                        </m:ctrlPr>
                      </m:sSubPr>
                      <m:e>
                        <m:r>
                          <a:rPr lang="en-US" b="0" i="1" smtClean="0">
                            <a:solidFill>
                              <a:srgbClr val="FF0000"/>
                            </a:solidFill>
                            <a:latin typeface="Cambria Math" panose="02040503050406030204" pitchFamily="18" charset="0"/>
                            <a:ea typeface="Cambria Math" panose="02040503050406030204" pitchFamily="18" charset="0"/>
                            <a:cs typeface="Calibri" panose="020F0502020204030204" pitchFamily="34" charset="0"/>
                          </a:rPr>
                          <m:t>𝑉</m:t>
                        </m:r>
                      </m:e>
                      <m:sub>
                        <m:r>
                          <a:rPr lang="en-US" b="0" i="1" smtClean="0">
                            <a:solidFill>
                              <a:srgbClr val="FF0000"/>
                            </a:solidFill>
                            <a:latin typeface="Cambria Math" panose="02040503050406030204" pitchFamily="18" charset="0"/>
                            <a:ea typeface="Cambria Math" panose="02040503050406030204" pitchFamily="18" charset="0"/>
                            <a:cs typeface="Calibri" panose="020F0502020204030204" pitchFamily="34" charset="0"/>
                          </a:rPr>
                          <m:t>𝑏</m:t>
                        </m:r>
                      </m:sub>
                    </m:sSub>
                    <m:r>
                      <a:rPr lang="en-US" b="0" i="1" smtClean="0">
                        <a:latin typeface="Cambria Math" panose="02040503050406030204" pitchFamily="18" charset="0"/>
                        <a:ea typeface="Cambria Math" panose="02040503050406030204" pitchFamily="18" charset="0"/>
                        <a:cs typeface="Calibri" panose="020F0502020204030204" pitchFamily="34" charset="0"/>
                      </a:rPr>
                      <m:t>=0</m:t>
                    </m:r>
                  </m:oMath>
                </a14:m>
                <a:r>
                  <a:rPr lang="en-US" dirty="0" smtClean="0">
                    <a:latin typeface="Calibri" panose="020F0502020204030204" pitchFamily="34" charset="0"/>
                    <a:ea typeface="Cambria Math" panose="02040503050406030204" pitchFamily="18" charset="0"/>
                    <a:cs typeface="Calibri" panose="020F0502020204030204" pitchFamily="34" charset="0"/>
                  </a:rPr>
                  <a:t> , </a:t>
                </a:r>
                <a:r>
                  <a:rPr lang="el-GR" dirty="0" smtClean="0">
                    <a:latin typeface="Calibri" panose="020F0502020204030204" pitchFamily="34" charset="0"/>
                    <a:ea typeface="Cambria Math" panose="02040503050406030204" pitchFamily="18" charset="0"/>
                    <a:cs typeface="Calibri" panose="020F0502020204030204" pitchFamily="34" charset="0"/>
                  </a:rPr>
                  <a:t>ιδανικό καλώδιο</a:t>
                </a:r>
              </a:p>
              <a:p>
                <a:pPr lvl="1"/>
                <a:endParaRPr lang="en-US" sz="1100" b="0" i="1" dirty="0" smtClean="0">
                  <a:latin typeface="Cambria Math" panose="02040503050406030204" pitchFamily="18" charset="0"/>
                  <a:ea typeface="Cambria Math" panose="02040503050406030204" pitchFamily="18" charset="0"/>
                  <a:cs typeface="Calibri" panose="020F0502020204030204" pitchFamily="34" charset="0"/>
                </a:endParaRPr>
              </a:p>
              <a:p>
                <a:pPr lvl="1"/>
                <a14:m>
                  <m:oMath xmlns:m="http://schemas.openxmlformats.org/officeDocument/2006/math">
                    <m:sSub>
                      <m:sSubPr>
                        <m:ctrlPr>
                          <a:rPr lang="en-US" b="0" i="1" smtClean="0">
                            <a:solidFill>
                              <a:srgbClr val="7030A0"/>
                            </a:solidFill>
                            <a:latin typeface="Cambria Math" panose="02040503050406030204" pitchFamily="18" charset="0"/>
                            <a:ea typeface="Cambria Math" panose="02040503050406030204" pitchFamily="18" charset="0"/>
                            <a:cs typeface="Calibri" panose="020F0502020204030204" pitchFamily="34" charset="0"/>
                          </a:rPr>
                        </m:ctrlPr>
                      </m:sSubPr>
                      <m:e>
                        <m:r>
                          <a:rPr lang="en-US" b="0" i="1" smtClean="0">
                            <a:solidFill>
                              <a:srgbClr val="7030A0"/>
                            </a:solidFill>
                            <a:latin typeface="Cambria Math" panose="02040503050406030204" pitchFamily="18" charset="0"/>
                            <a:ea typeface="Cambria Math" panose="02040503050406030204" pitchFamily="18" charset="0"/>
                            <a:cs typeface="Calibri" panose="020F0502020204030204" pitchFamily="34" charset="0"/>
                          </a:rPr>
                          <m:t>𝑉</m:t>
                        </m:r>
                      </m:e>
                      <m:sub>
                        <m:r>
                          <a:rPr lang="en-US" b="0" i="1" smtClean="0">
                            <a:solidFill>
                              <a:srgbClr val="7030A0"/>
                            </a:solidFill>
                            <a:latin typeface="Cambria Math" panose="02040503050406030204" pitchFamily="18" charset="0"/>
                            <a:ea typeface="Cambria Math" panose="02040503050406030204" pitchFamily="18" charset="0"/>
                            <a:cs typeface="Calibri" panose="020F0502020204030204" pitchFamily="34" charset="0"/>
                          </a:rPr>
                          <m:t>𝑏</m:t>
                        </m:r>
                      </m:sub>
                    </m:sSub>
                    <m:r>
                      <a:rPr lang="en-US" b="0" i="1" smtClean="0">
                        <a:solidFill>
                          <a:srgbClr val="7030A0"/>
                        </a:solidFill>
                        <a:latin typeface="Cambria Math" panose="02040503050406030204" pitchFamily="18" charset="0"/>
                        <a:ea typeface="Cambria Math" panose="02040503050406030204" pitchFamily="18" charset="0"/>
                        <a:cs typeface="Calibri" panose="020F0502020204030204" pitchFamily="34" charset="0"/>
                      </a:rPr>
                      <m:t>−</m:t>
                    </m:r>
                    <m:sSub>
                      <m:sSubPr>
                        <m:ctrlPr>
                          <a:rPr lang="en-US" b="0" i="1" smtClean="0">
                            <a:solidFill>
                              <a:srgbClr val="7030A0"/>
                            </a:solidFill>
                            <a:latin typeface="Cambria Math" panose="02040503050406030204" pitchFamily="18" charset="0"/>
                            <a:ea typeface="Cambria Math" panose="02040503050406030204" pitchFamily="18" charset="0"/>
                            <a:cs typeface="Calibri" panose="020F0502020204030204" pitchFamily="34" charset="0"/>
                          </a:rPr>
                        </m:ctrlPr>
                      </m:sSubPr>
                      <m:e>
                        <m:r>
                          <a:rPr lang="en-US" b="0" i="1" smtClean="0">
                            <a:solidFill>
                              <a:srgbClr val="7030A0"/>
                            </a:solidFill>
                            <a:latin typeface="Cambria Math" panose="02040503050406030204" pitchFamily="18" charset="0"/>
                            <a:ea typeface="Cambria Math" panose="02040503050406030204" pitchFamily="18" charset="0"/>
                            <a:cs typeface="Calibri" panose="020F0502020204030204" pitchFamily="34" charset="0"/>
                          </a:rPr>
                          <m:t>𝑉</m:t>
                        </m:r>
                      </m:e>
                      <m:sub>
                        <m:r>
                          <a:rPr lang="en-US" b="0" i="1" smtClean="0">
                            <a:solidFill>
                              <a:srgbClr val="7030A0"/>
                            </a:solidFill>
                            <a:latin typeface="Cambria Math" panose="02040503050406030204" pitchFamily="18" charset="0"/>
                            <a:ea typeface="Cambria Math" panose="02040503050406030204" pitchFamily="18" charset="0"/>
                            <a:cs typeface="Calibri" panose="020F0502020204030204" pitchFamily="34" charset="0"/>
                          </a:rPr>
                          <m:t>𝑎</m:t>
                        </m:r>
                      </m:sub>
                    </m:sSub>
                    <m:r>
                      <a:rPr lang="en-US" b="0" i="1" smtClean="0">
                        <a:latin typeface="Cambria Math" panose="02040503050406030204" pitchFamily="18" charset="0"/>
                        <a:ea typeface="Cambria Math" panose="02040503050406030204" pitchFamily="18" charset="0"/>
                        <a:cs typeface="Calibri" panose="020F0502020204030204" pitchFamily="34" charset="0"/>
                      </a:rPr>
                      <m:t>=</m:t>
                    </m:r>
                    <m:r>
                      <a:rPr lang="en-US" b="1" i="1" smtClean="0">
                        <a:latin typeface="Cambria Math" panose="02040503050406030204" pitchFamily="18" charset="0"/>
                        <a:ea typeface="Cambria Math" panose="02040503050406030204" pitchFamily="18" charset="0"/>
                        <a:cs typeface="Calibri" panose="020F0502020204030204" pitchFamily="34" charset="0"/>
                      </a:rPr>
                      <m:t>𝜺</m:t>
                    </m:r>
                  </m:oMath>
                </a14:m>
                <a:r>
                  <a:rPr lang="en-US" b="1" dirty="0" smtClean="0">
                    <a:latin typeface="Calibri" panose="020F0502020204030204" pitchFamily="34" charset="0"/>
                    <a:ea typeface="Cambria Math" panose="02040503050406030204" pitchFamily="18" charset="0"/>
                    <a:cs typeface="Calibri" panose="020F0502020204030204" pitchFamily="34" charset="0"/>
                  </a:rPr>
                  <a:t>, </a:t>
                </a:r>
                <a:r>
                  <a:rPr lang="el-GR" dirty="0" smtClean="0">
                    <a:latin typeface="Calibri" panose="020F0502020204030204" pitchFamily="34" charset="0"/>
                    <a:ea typeface="Cambria Math" panose="02040503050406030204" pitchFamily="18" charset="0"/>
                    <a:cs typeface="Calibri" panose="020F0502020204030204" pitchFamily="34" charset="0"/>
                  </a:rPr>
                  <a:t>το σημείο </a:t>
                </a:r>
                <a:r>
                  <a:rPr lang="en-US" dirty="0" smtClean="0">
                    <a:latin typeface="Calibri" panose="020F0502020204030204" pitchFamily="34" charset="0"/>
                    <a:ea typeface="Cambria Math" panose="02040503050406030204" pitchFamily="18" charset="0"/>
                    <a:cs typeface="Calibri" panose="020F0502020204030204" pitchFamily="34" charset="0"/>
                  </a:rPr>
                  <a:t>b </a:t>
                </a:r>
                <a:r>
                  <a:rPr lang="el-GR" dirty="0" smtClean="0">
                    <a:latin typeface="Calibri" panose="020F0502020204030204" pitchFamily="34" charset="0"/>
                    <a:ea typeface="Cambria Math" panose="02040503050406030204" pitchFamily="18" charset="0"/>
                    <a:cs typeface="Calibri" panose="020F0502020204030204" pitchFamily="34" charset="0"/>
                  </a:rPr>
                  <a:t>είναι</a:t>
                </a:r>
                <a:br>
                  <a:rPr lang="el-GR" dirty="0" smtClean="0">
                    <a:latin typeface="Calibri" panose="020F0502020204030204" pitchFamily="34" charset="0"/>
                    <a:ea typeface="Cambria Math" panose="02040503050406030204" pitchFamily="18" charset="0"/>
                    <a:cs typeface="Calibri" panose="020F0502020204030204" pitchFamily="34" charset="0"/>
                  </a:rPr>
                </a:br>
                <a:r>
                  <a:rPr lang="el-GR" dirty="0" smtClean="0">
                    <a:latin typeface="Calibri" panose="020F0502020204030204" pitchFamily="34" charset="0"/>
                    <a:ea typeface="Cambria Math" panose="02040503050406030204" pitchFamily="18" charset="0"/>
                    <a:cs typeface="Calibri" panose="020F0502020204030204" pitchFamily="34" charset="0"/>
                  </a:rPr>
                  <a:t>υψηλότερου δυναμικού από το </a:t>
                </a:r>
                <a:br>
                  <a:rPr lang="el-GR" dirty="0" smtClean="0">
                    <a:latin typeface="Calibri" panose="020F0502020204030204" pitchFamily="34" charset="0"/>
                    <a:ea typeface="Cambria Math" panose="02040503050406030204" pitchFamily="18" charset="0"/>
                    <a:cs typeface="Calibri" panose="020F0502020204030204" pitchFamily="34" charset="0"/>
                  </a:rPr>
                </a:br>
                <a:r>
                  <a:rPr lang="el-GR" dirty="0" smtClean="0">
                    <a:latin typeface="Calibri" panose="020F0502020204030204" pitchFamily="34" charset="0"/>
                    <a:ea typeface="Cambria Math" panose="02040503050406030204" pitchFamily="18" charset="0"/>
                    <a:cs typeface="Calibri" panose="020F0502020204030204" pitchFamily="34" charset="0"/>
                  </a:rPr>
                  <a:t>σημείο α</a:t>
                </a:r>
              </a:p>
              <a:p>
                <a:pPr lvl="1"/>
                <a:r>
                  <a:rPr lang="el-GR" dirty="0" smtClean="0">
                    <a:latin typeface="Calibri" panose="020F0502020204030204" pitchFamily="34" charset="0"/>
                    <a:ea typeface="Cambria Math" panose="02040503050406030204" pitchFamily="18" charset="0"/>
                    <a:cs typeface="Calibri" panose="020F0502020204030204" pitchFamily="34" charset="0"/>
                  </a:rPr>
                  <a:t>Επειδή</a:t>
                </a:r>
                <a:r>
                  <a:rPr lang="el-GR" b="1" dirty="0" smtClean="0">
                    <a:latin typeface="Calibri" panose="020F0502020204030204" pitchFamily="34" charset="0"/>
                    <a:ea typeface="Cambria Math" panose="02040503050406030204" pitchFamily="18" charset="0"/>
                    <a:cs typeface="Calibri" panose="020F0502020204030204" pitchFamily="34" charset="0"/>
                  </a:rPr>
                  <a:t> </a:t>
                </a:r>
                <a14:m>
                  <m:oMath xmlns:m="http://schemas.openxmlformats.org/officeDocument/2006/math">
                    <m:sSub>
                      <m:sSubPr>
                        <m:ctrlPr>
                          <a:rPr lang="en-US" i="1" smtClean="0">
                            <a:latin typeface="Cambria Math" panose="02040503050406030204" pitchFamily="18" charset="0"/>
                            <a:ea typeface="Cambria Math" panose="02040503050406030204" pitchFamily="18" charset="0"/>
                            <a:cs typeface="Calibri" panose="020F0502020204030204" pitchFamily="34" charset="0"/>
                          </a:rPr>
                        </m:ctrlPr>
                      </m:sSubPr>
                      <m:e>
                        <m:r>
                          <a:rPr lang="en-US" b="0" i="1" smtClean="0">
                            <a:latin typeface="Cambria Math" panose="02040503050406030204" pitchFamily="18" charset="0"/>
                            <a:ea typeface="Cambria Math" panose="02040503050406030204" pitchFamily="18" charset="0"/>
                            <a:cs typeface="Calibri" panose="020F0502020204030204" pitchFamily="34" charset="0"/>
                          </a:rPr>
                          <m:t>𝑉</m:t>
                        </m:r>
                      </m:e>
                      <m:sub>
                        <m:r>
                          <a:rPr lang="en-US" b="0" i="1" smtClean="0">
                            <a:latin typeface="Cambria Math" panose="02040503050406030204" pitchFamily="18" charset="0"/>
                            <a:ea typeface="Cambria Math" panose="02040503050406030204" pitchFamily="18" charset="0"/>
                            <a:cs typeface="Calibri" panose="020F0502020204030204" pitchFamily="34" charset="0"/>
                          </a:rPr>
                          <m:t>𝑎</m:t>
                        </m:r>
                      </m:sub>
                    </m:sSub>
                    <m:r>
                      <a:rPr lang="en-US" b="0" i="1" smtClean="0">
                        <a:latin typeface="Cambria Math" panose="02040503050406030204" pitchFamily="18" charset="0"/>
                        <a:ea typeface="Cambria Math" panose="02040503050406030204" pitchFamily="18" charset="0"/>
                        <a:cs typeface="Calibri" panose="020F0502020204030204" pitchFamily="34" charset="0"/>
                      </a:rPr>
                      <m:t>=</m:t>
                    </m:r>
                    <m:sSub>
                      <m:sSubPr>
                        <m:ctrlPr>
                          <a:rPr lang="en-US" i="1" smtClean="0">
                            <a:latin typeface="Cambria Math" panose="02040503050406030204" pitchFamily="18" charset="0"/>
                            <a:ea typeface="Cambria Math" panose="02040503050406030204" pitchFamily="18" charset="0"/>
                            <a:cs typeface="Calibri" panose="020F0502020204030204" pitchFamily="34" charset="0"/>
                          </a:rPr>
                        </m:ctrlPr>
                      </m:sSubPr>
                      <m:e>
                        <m:r>
                          <a:rPr lang="en-US" b="0" i="1" smtClean="0">
                            <a:latin typeface="Cambria Math" panose="02040503050406030204" pitchFamily="18" charset="0"/>
                            <a:ea typeface="Cambria Math" panose="02040503050406030204" pitchFamily="18" charset="0"/>
                            <a:cs typeface="Calibri" panose="020F0502020204030204" pitchFamily="34" charset="0"/>
                          </a:rPr>
                          <m:t>𝑉</m:t>
                        </m:r>
                      </m:e>
                      <m:sub>
                        <m:r>
                          <a:rPr lang="en-US" b="0" i="1" smtClean="0">
                            <a:latin typeface="Cambria Math" panose="02040503050406030204" pitchFamily="18" charset="0"/>
                            <a:ea typeface="Cambria Math" panose="02040503050406030204" pitchFamily="18" charset="0"/>
                            <a:cs typeface="Calibri" panose="020F0502020204030204" pitchFamily="34" charset="0"/>
                          </a:rPr>
                          <m:t>𝑑</m:t>
                        </m:r>
                      </m:sub>
                    </m:sSub>
                    <m:r>
                      <a:rPr lang="en-US" b="0" i="1" smtClean="0">
                        <a:latin typeface="Cambria Math" panose="02040503050406030204" pitchFamily="18" charset="0"/>
                        <a:ea typeface="Cambria Math" panose="02040503050406030204" pitchFamily="18" charset="0"/>
                        <a:cs typeface="Calibri" panose="020F0502020204030204" pitchFamily="34" charset="0"/>
                      </a:rPr>
                      <m:t>⇒</m:t>
                    </m:r>
                    <m:sSub>
                      <m:sSubPr>
                        <m:ctrlPr>
                          <a:rPr lang="en-US" i="1" smtClean="0">
                            <a:latin typeface="Cambria Math" panose="02040503050406030204" pitchFamily="18" charset="0"/>
                            <a:ea typeface="Cambria Math" panose="02040503050406030204" pitchFamily="18" charset="0"/>
                            <a:cs typeface="Calibri" panose="020F0502020204030204" pitchFamily="34" charset="0"/>
                          </a:rPr>
                        </m:ctrlPr>
                      </m:sSubPr>
                      <m:e>
                        <m:r>
                          <a:rPr lang="en-US" b="0" i="1" smtClean="0">
                            <a:latin typeface="Cambria Math" panose="02040503050406030204" pitchFamily="18" charset="0"/>
                            <a:ea typeface="Cambria Math" panose="02040503050406030204" pitchFamily="18" charset="0"/>
                            <a:cs typeface="Calibri" panose="020F0502020204030204" pitchFamily="34" charset="0"/>
                          </a:rPr>
                          <m:t>𝑉</m:t>
                        </m:r>
                      </m:e>
                      <m:sub>
                        <m:r>
                          <a:rPr lang="en-US" b="0" i="1" smtClean="0">
                            <a:latin typeface="Cambria Math" panose="02040503050406030204" pitchFamily="18" charset="0"/>
                            <a:ea typeface="Cambria Math" panose="02040503050406030204" pitchFamily="18" charset="0"/>
                            <a:cs typeface="Calibri" panose="020F0502020204030204" pitchFamily="34" charset="0"/>
                          </a:rPr>
                          <m:t>𝑑</m:t>
                        </m:r>
                      </m:sub>
                    </m:sSub>
                    <m:r>
                      <a:rPr lang="en-US" b="0" i="1" smtClean="0">
                        <a:latin typeface="Cambria Math" panose="02040503050406030204" pitchFamily="18" charset="0"/>
                        <a:ea typeface="Cambria Math" panose="02040503050406030204" pitchFamily="18" charset="0"/>
                        <a:cs typeface="Calibri" panose="020F0502020204030204" pitchFamily="34" charset="0"/>
                      </a:rPr>
                      <m:t>−</m:t>
                    </m:r>
                    <m:sSub>
                      <m:sSubPr>
                        <m:ctrlPr>
                          <a:rPr lang="en-US" i="1" smtClean="0">
                            <a:latin typeface="Cambria Math" panose="02040503050406030204" pitchFamily="18" charset="0"/>
                            <a:ea typeface="Cambria Math" panose="02040503050406030204" pitchFamily="18" charset="0"/>
                            <a:cs typeface="Calibri" panose="020F0502020204030204" pitchFamily="34" charset="0"/>
                          </a:rPr>
                        </m:ctrlPr>
                      </m:sSubPr>
                      <m:e>
                        <m:r>
                          <a:rPr lang="en-US" b="0" i="1" smtClean="0">
                            <a:latin typeface="Cambria Math" panose="02040503050406030204" pitchFamily="18" charset="0"/>
                            <a:ea typeface="Cambria Math" panose="02040503050406030204" pitchFamily="18" charset="0"/>
                            <a:cs typeface="Calibri" panose="020F0502020204030204" pitchFamily="34" charset="0"/>
                          </a:rPr>
                          <m:t>𝑉</m:t>
                        </m:r>
                      </m:e>
                      <m:sub>
                        <m:r>
                          <a:rPr lang="en-US" b="0" i="1" smtClean="0">
                            <a:latin typeface="Cambria Math" panose="02040503050406030204" pitchFamily="18" charset="0"/>
                            <a:ea typeface="Cambria Math" panose="02040503050406030204" pitchFamily="18" charset="0"/>
                            <a:cs typeface="Calibri" panose="020F0502020204030204" pitchFamily="34" charset="0"/>
                          </a:rPr>
                          <m:t>𝑎</m:t>
                        </m:r>
                      </m:sub>
                    </m:sSub>
                    <m:r>
                      <a:rPr lang="en-US" b="0" i="1" smtClean="0">
                        <a:latin typeface="Cambria Math" panose="02040503050406030204" pitchFamily="18" charset="0"/>
                        <a:ea typeface="Cambria Math" panose="02040503050406030204" pitchFamily="18" charset="0"/>
                        <a:cs typeface="Calibri" panose="020F0502020204030204" pitchFamily="34" charset="0"/>
                      </a:rPr>
                      <m:t>=0</m:t>
                    </m:r>
                  </m:oMath>
                </a14:m>
                <a:endParaRPr lang="en-US" b="0" dirty="0" smtClean="0">
                  <a:latin typeface="Calibri" panose="020F0502020204030204" pitchFamily="34" charset="0"/>
                  <a:ea typeface="Cambria Math" panose="02040503050406030204" pitchFamily="18" charset="0"/>
                  <a:cs typeface="Calibri" panose="020F0502020204030204" pitchFamily="34" charset="0"/>
                </a:endParaRPr>
              </a:p>
              <a:p>
                <a:pPr lvl="1"/>
                <a:r>
                  <a:rPr lang="el-GR" dirty="0" smtClean="0">
                    <a:solidFill>
                      <a:schemeClr val="tx1"/>
                    </a:solidFill>
                    <a:latin typeface="Calibri" panose="020F0502020204030204" pitchFamily="34" charset="0"/>
                    <a:ea typeface="Cambria Math" panose="02040503050406030204" pitchFamily="18" charset="0"/>
                    <a:cs typeface="Calibri" panose="020F0502020204030204" pitchFamily="34" charset="0"/>
                  </a:rPr>
                  <a:t>Άρα το ρεύμα που διαρρέει το κύκλωμα είναι</a:t>
                </a:r>
              </a:p>
              <a:p>
                <a:pPr marL="365760" lvl="1" indent="0">
                  <a:buNone/>
                </a:pPr>
                <a14:m>
                  <m:oMathPara xmlns:m="http://schemas.openxmlformats.org/officeDocument/2006/math">
                    <m:oMathParaPr>
                      <m:jc m:val="centerGroup"/>
                    </m:oMathParaPr>
                    <m:oMath xmlns:m="http://schemas.openxmlformats.org/officeDocument/2006/math">
                      <m:r>
                        <a:rPr lang="el-GR" b="0" i="1" smtClean="0">
                          <a:latin typeface="Cambria Math" panose="02040503050406030204" pitchFamily="18" charset="0"/>
                          <a:ea typeface="Cambria Math" panose="02040503050406030204" pitchFamily="18" charset="0"/>
                          <a:cs typeface="Calibri" panose="020F0502020204030204" pitchFamily="34" charset="0"/>
                        </a:rPr>
                        <m:t>𝜀</m:t>
                      </m:r>
                      <m:r>
                        <a:rPr lang="en-US" b="0" i="1" smtClean="0">
                          <a:latin typeface="Cambria Math" panose="02040503050406030204" pitchFamily="18" charset="0"/>
                          <a:ea typeface="Cambria Math" panose="02040503050406030204" pitchFamily="18" charset="0"/>
                          <a:cs typeface="Calibri" panose="020F0502020204030204" pitchFamily="34" charset="0"/>
                        </a:rPr>
                        <m:t>−</m:t>
                      </m:r>
                      <m:r>
                        <a:rPr lang="en-US" b="0" i="1" smtClean="0">
                          <a:latin typeface="Cambria Math" panose="02040503050406030204" pitchFamily="18" charset="0"/>
                          <a:ea typeface="Cambria Math" panose="02040503050406030204" pitchFamily="18" charset="0"/>
                          <a:cs typeface="Calibri" panose="020F0502020204030204" pitchFamily="34" charset="0"/>
                        </a:rPr>
                        <m:t>𝐼𝑟</m:t>
                      </m:r>
                      <m:r>
                        <a:rPr lang="en-US" b="0" i="1" smtClean="0">
                          <a:latin typeface="Cambria Math" panose="02040503050406030204" pitchFamily="18" charset="0"/>
                          <a:ea typeface="Cambria Math" panose="02040503050406030204" pitchFamily="18" charset="0"/>
                          <a:cs typeface="Calibri" panose="020F0502020204030204" pitchFamily="34" charset="0"/>
                        </a:rPr>
                        <m:t>=0⇒</m:t>
                      </m:r>
                      <m:r>
                        <a:rPr lang="en-US" b="0" i="1" smtClean="0">
                          <a:latin typeface="Cambria Math" panose="02040503050406030204" pitchFamily="18" charset="0"/>
                          <a:ea typeface="Cambria Math" panose="02040503050406030204" pitchFamily="18" charset="0"/>
                          <a:cs typeface="Calibri" panose="020F0502020204030204" pitchFamily="34" charset="0"/>
                        </a:rPr>
                        <m:t>𝐼</m:t>
                      </m:r>
                      <m:r>
                        <a:rPr lang="en-US" b="0" i="1" smtClean="0">
                          <a:latin typeface="Cambria Math" panose="02040503050406030204" pitchFamily="18" charset="0"/>
                          <a:ea typeface="Cambria Math" panose="02040503050406030204" pitchFamily="18" charset="0"/>
                          <a:cs typeface="Calibri" panose="020F0502020204030204" pitchFamily="34" charset="0"/>
                        </a:rPr>
                        <m:t>=</m:t>
                      </m:r>
                      <m:f>
                        <m:fPr>
                          <m:ctrlPr>
                            <a:rPr lang="en-US" b="0" i="1" smtClean="0">
                              <a:latin typeface="Cambria Math" panose="02040503050406030204" pitchFamily="18" charset="0"/>
                              <a:ea typeface="Cambria Math" panose="02040503050406030204" pitchFamily="18" charset="0"/>
                              <a:cs typeface="Calibri" panose="020F0502020204030204" pitchFamily="34" charset="0"/>
                            </a:rPr>
                          </m:ctrlPr>
                        </m:fPr>
                        <m:num>
                          <m:r>
                            <a:rPr lang="en-US" b="0" i="1" smtClean="0">
                              <a:latin typeface="Cambria Math" panose="02040503050406030204" pitchFamily="18" charset="0"/>
                              <a:ea typeface="Cambria Math" panose="02040503050406030204" pitchFamily="18" charset="0"/>
                              <a:cs typeface="Calibri" panose="020F0502020204030204" pitchFamily="34" charset="0"/>
                            </a:rPr>
                            <m:t>𝜀</m:t>
                          </m:r>
                        </m:num>
                        <m:den>
                          <m:r>
                            <a:rPr lang="en-US" b="0" i="1" smtClean="0">
                              <a:latin typeface="Cambria Math" panose="02040503050406030204" pitchFamily="18" charset="0"/>
                              <a:ea typeface="Cambria Math" panose="02040503050406030204" pitchFamily="18" charset="0"/>
                              <a:cs typeface="Calibri" panose="020F0502020204030204" pitchFamily="34" charset="0"/>
                            </a:rPr>
                            <m:t>𝑟</m:t>
                          </m:r>
                        </m:den>
                      </m:f>
                    </m:oMath>
                  </m:oMathPara>
                </a14:m>
                <a:endParaRPr lang="en-US" dirty="0" smtClean="0">
                  <a:latin typeface="Calibri" panose="020F0502020204030204" pitchFamily="34" charset="0"/>
                  <a:ea typeface="Cambria Math" panose="02040503050406030204" pitchFamily="18" charset="0"/>
                  <a:cs typeface="Calibri" panose="020F0502020204030204"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872249" cy="5334000"/>
              </a:xfrm>
              <a:blipFill rotWithShape="0">
                <a:blip r:embed="rId3"/>
                <a:stretch>
                  <a:fillRect t="-914"/>
                </a:stretch>
              </a:blipFill>
            </p:spPr>
            <p:txBody>
              <a:bodyPr/>
              <a:lstStyle/>
              <a:p>
                <a:r>
                  <a:rPr lang="el-GR">
                    <a:noFill/>
                  </a:rPr>
                  <a:t> </a:t>
                </a:r>
              </a:p>
            </p:txBody>
          </p:sp>
        </mc:Fallback>
      </mc:AlternateContent>
      <p:pic>
        <p:nvPicPr>
          <p:cNvPr id="6" name="Picture 2" descr="http://photos1.blogger.com/x/blogger/3569/2389/1600/760725/Decorated_tree.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305799" y="0"/>
            <a:ext cx="1066800" cy="1066800"/>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5780858" y="3419475"/>
            <a:ext cx="2163808" cy="1028700"/>
            <a:chOff x="5857058" y="3883820"/>
            <a:chExt cx="2163808" cy="1028700"/>
          </a:xfrm>
        </p:grpSpPr>
        <p:sp>
          <p:nvSpPr>
            <p:cNvPr id="9" name="Rectangle 8"/>
            <p:cNvSpPr/>
            <p:nvPr/>
          </p:nvSpPr>
          <p:spPr>
            <a:xfrm>
              <a:off x="6191250" y="3883820"/>
              <a:ext cx="1600200" cy="1028700"/>
            </a:xfrm>
            <a:prstGeom prst="rect">
              <a:avLst/>
            </a:prstGeom>
            <a:solidFill>
              <a:srgbClr val="FFC000">
                <a:alpha val="1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2400" b="1" dirty="0">
                <a:solidFill>
                  <a:srgbClr val="FF0000"/>
                </a:solidFill>
              </a:endParaRPr>
            </a:p>
          </p:txBody>
        </p:sp>
        <mc:AlternateContent xmlns:mc="http://schemas.openxmlformats.org/markup-compatibility/2006" xmlns:a14="http://schemas.microsoft.com/office/drawing/2010/main">
          <mc:Choice Requires="a14">
            <p:sp>
              <p:nvSpPr>
                <p:cNvPr id="10" name="TextBox 9"/>
                <p:cNvSpPr txBox="1"/>
                <p:nvPr/>
              </p:nvSpPr>
              <p:spPr>
                <a:xfrm>
                  <a:off x="7772400" y="4038600"/>
                  <a:ext cx="248466"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l-GR" sz="2000" b="0" i="1" smtClean="0">
                            <a:latin typeface="Cambria Math" panose="02040503050406030204" pitchFamily="18" charset="0"/>
                          </a:rPr>
                          <m:t>+</m:t>
                        </m:r>
                      </m:oMath>
                    </m:oMathPara>
                  </a14:m>
                  <a:endParaRPr lang="el-GR" dirty="0"/>
                </a:p>
              </p:txBody>
            </p:sp>
          </mc:Choice>
          <mc:Fallback xmlns="">
            <p:sp>
              <p:nvSpPr>
                <p:cNvPr id="10" name="TextBox 9"/>
                <p:cNvSpPr txBox="1">
                  <a:spLocks noRot="1" noChangeAspect="1" noMove="1" noResize="1" noEditPoints="1" noAdjustHandles="1" noChangeArrowheads="1" noChangeShapeType="1" noTextEdit="1"/>
                </p:cNvSpPr>
                <p:nvPr/>
              </p:nvSpPr>
              <p:spPr>
                <a:xfrm>
                  <a:off x="7772400" y="4038600"/>
                  <a:ext cx="248466" cy="307777"/>
                </a:xfrm>
                <a:prstGeom prst="rect">
                  <a:avLst/>
                </a:prstGeom>
                <a:blipFill rotWithShape="0">
                  <a:blip r:embed="rId5"/>
                  <a:stretch>
                    <a:fillRect l="-22500" r="-22500" b="-9804"/>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5857058" y="4052788"/>
                  <a:ext cx="248466"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l-GR" sz="2000" b="1" i="1" smtClean="0">
                            <a:latin typeface="Cambria Math" panose="02040503050406030204" pitchFamily="18" charset="0"/>
                          </a:rPr>
                          <m:t>−</m:t>
                        </m:r>
                      </m:oMath>
                    </m:oMathPara>
                  </a14:m>
                  <a:endParaRPr lang="el-GR" b="1" dirty="0"/>
                </a:p>
              </p:txBody>
            </p:sp>
          </mc:Choice>
          <mc:Fallback xmlns="">
            <p:sp>
              <p:nvSpPr>
                <p:cNvPr id="11" name="TextBox 10"/>
                <p:cNvSpPr txBox="1">
                  <a:spLocks noRot="1" noChangeAspect="1" noMove="1" noResize="1" noEditPoints="1" noAdjustHandles="1" noChangeArrowheads="1" noChangeShapeType="1" noTextEdit="1"/>
                </p:cNvSpPr>
                <p:nvPr/>
              </p:nvSpPr>
              <p:spPr>
                <a:xfrm>
                  <a:off x="5857058" y="4052788"/>
                  <a:ext cx="248466" cy="307777"/>
                </a:xfrm>
                <a:prstGeom prst="rect">
                  <a:avLst/>
                </a:prstGeom>
                <a:blipFill rotWithShape="0">
                  <a:blip r:embed="rId6"/>
                  <a:stretch>
                    <a:fillRect l="-4878" r="-7317"/>
                  </a:stretch>
                </a:blipFill>
              </p:spPr>
              <p:txBody>
                <a:bodyPr/>
                <a:lstStyle/>
                <a:p>
                  <a:r>
                    <a:rPr lang="el-GR">
                      <a:noFill/>
                    </a:rPr>
                    <a:t> </a:t>
                  </a:r>
                </a:p>
              </p:txBody>
            </p:sp>
          </mc:Fallback>
        </mc:AlternateContent>
      </p:grpSp>
    </p:spTree>
    <p:extLst>
      <p:ext uri="{BB962C8B-B14F-4D97-AF65-F5344CB8AC3E}">
        <p14:creationId xmlns:p14="http://schemas.microsoft.com/office/powerpoint/2010/main" val="1548994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7" end="7"/>
                                            </p:txEl>
                                          </p:spTgt>
                                        </p:tgtEl>
                                        <p:attrNameLst>
                                          <p:attrName>style.visibility</p:attrName>
                                        </p:attrNameLst>
                                      </p:cBhvr>
                                      <p:to>
                                        <p:strVal val="visible"/>
                                      </p:to>
                                    </p:set>
                                    <p:animEffect transition="in" filter="fade">
                                      <p:cBhvr>
                                        <p:cTn id="12" dur="500"/>
                                        <p:tgtEl>
                                          <p:spTgt spid="3">
                                            <p:txEl>
                                              <p:pRg st="7" end="7"/>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animEffect transition="in" filter="fade">
                                      <p:cBhvr>
                                        <p:cTn id="17" dur="500"/>
                                        <p:tgtEl>
                                          <p:spTgt spid="3">
                                            <p:txEl>
                                              <p:pRg st="9" end="9"/>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10" end="10"/>
                                            </p:txEl>
                                          </p:spTgt>
                                        </p:tgtEl>
                                        <p:attrNameLst>
                                          <p:attrName>style.visibility</p:attrName>
                                        </p:attrNameLst>
                                      </p:cBhvr>
                                      <p:to>
                                        <p:strVal val="visible"/>
                                      </p:to>
                                    </p:set>
                                    <p:animEffect transition="in" filter="fade">
                                      <p:cBhvr>
                                        <p:cTn id="22" dur="500"/>
                                        <p:tgtEl>
                                          <p:spTgt spid="3">
                                            <p:txEl>
                                              <p:pRg st="10" end="1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animEffect transition="in" filter="fade">
                                      <p:cBhvr>
                                        <p:cTn id="27" dur="500"/>
                                        <p:tgtEl>
                                          <p:spTgt spid="3">
                                            <p:txEl>
                                              <p:pRg st="11" end="11"/>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12" end="12"/>
                                            </p:txEl>
                                          </p:spTgt>
                                        </p:tgtEl>
                                        <p:attrNameLst>
                                          <p:attrName>style.visibility</p:attrName>
                                        </p:attrNameLst>
                                      </p:cBhvr>
                                      <p:to>
                                        <p:strVal val="visible"/>
                                      </p:to>
                                    </p:set>
                                    <p:animEffect transition="in" filter="fade">
                                      <p:cBhvr>
                                        <p:cTn id="30"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8552" y="4063309"/>
            <a:ext cx="3505199" cy="2413691"/>
          </a:xfrm>
          <a:prstGeom prst="rect">
            <a:avLst/>
          </a:prstGeom>
        </p:spPr>
      </p:pic>
      <p:sp>
        <p:nvSpPr>
          <p:cNvPr id="2" name="Title 1"/>
          <p:cNvSpPr>
            <a:spLocks noGrp="1"/>
          </p:cNvSpPr>
          <p:nvPr>
            <p:ph type="title"/>
          </p:nvPr>
        </p:nvSpPr>
        <p:spPr/>
        <p:txBody>
          <a:bodyPr>
            <a:normAutofit fontScale="90000"/>
          </a:bodyPr>
          <a:lstStyle/>
          <a:p>
            <a:r>
              <a:rPr lang="el-GR" dirty="0" smtClean="0"/>
              <a:t>Ηλεκτρικά Κυκλώματα</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872249" cy="5105400"/>
              </a:xfrm>
            </p:spPr>
            <p:txBody>
              <a:bodyPr>
                <a:normAutofit/>
              </a:bodyPr>
              <a:lstStyle/>
              <a:p>
                <a:r>
                  <a:rPr lang="el-GR" b="1" dirty="0" smtClean="0">
                    <a:latin typeface="Calibri" panose="020F0502020204030204" pitchFamily="34" charset="0"/>
                    <a:cs typeface="Calibri" panose="020F0502020204030204" pitchFamily="34" charset="0"/>
                  </a:rPr>
                  <a:t>Ηλεκτρεγερτική Δύναμη</a:t>
                </a:r>
              </a:p>
              <a:p>
                <a:pPr lvl="1"/>
                <a:r>
                  <a:rPr lang="el-GR" dirty="0" smtClean="0">
                    <a:latin typeface="Calibri" panose="020F0502020204030204" pitchFamily="34" charset="0"/>
                    <a:cs typeface="Calibri" panose="020F0502020204030204" pitchFamily="34" charset="0"/>
                  </a:rPr>
                  <a:t>Ας βάλουμε μια εξωτερική αντίσταση </a:t>
                </a:r>
                <a14:m>
                  <m:oMath xmlns:m="http://schemas.openxmlformats.org/officeDocument/2006/math">
                    <m:r>
                      <a:rPr lang="en-US" i="1">
                        <a:latin typeface="Cambria Math" panose="02040503050406030204" pitchFamily="18" charset="0"/>
                      </a:rPr>
                      <m:t>𝑅</m:t>
                    </m:r>
                  </m:oMath>
                </a14:m>
                <a:r>
                  <a:rPr lang="el-GR" dirty="0" smtClean="0">
                    <a:latin typeface="Calibri" panose="020F0502020204030204" pitchFamily="34" charset="0"/>
                    <a:cs typeface="Calibri" panose="020F0502020204030204" pitchFamily="34" charset="0"/>
                  </a:rPr>
                  <a:t> στο κύκλωμα (που πλέον τώρα είναι διαφορετικό σε σχέση με πριν)</a:t>
                </a:r>
                <a:endParaRPr lang="en-US" dirty="0" smtClean="0">
                  <a:latin typeface="Calibri" panose="020F0502020204030204" pitchFamily="34" charset="0"/>
                  <a:cs typeface="Calibri" panose="020F0502020204030204" pitchFamily="34" charset="0"/>
                </a:endParaRPr>
              </a:p>
              <a:p>
                <a:pPr lvl="1"/>
                <a:r>
                  <a:rPr lang="el-GR" dirty="0">
                    <a:latin typeface="Calibri" panose="020F0502020204030204" pitchFamily="34" charset="0"/>
                    <a:cs typeface="Calibri" panose="020F0502020204030204" pitchFamily="34" charset="0"/>
                  </a:rPr>
                  <a:t>Η</a:t>
                </a:r>
                <a:r>
                  <a:rPr lang="el-GR" dirty="0" smtClean="0">
                    <a:latin typeface="Calibri" panose="020F0502020204030204" pitchFamily="34" charset="0"/>
                    <a:cs typeface="Calibri" panose="020F0502020204030204" pitchFamily="34" charset="0"/>
                  </a:rPr>
                  <a:t> διαφορά δυναμικού στα άκρα της αντίστασης </a:t>
                </a:r>
                <a14:m>
                  <m:oMath xmlns:m="http://schemas.openxmlformats.org/officeDocument/2006/math">
                    <m:r>
                      <a:rPr lang="en-US" i="1" dirty="0" smtClean="0">
                        <a:latin typeface="Cambria Math" panose="02040503050406030204" pitchFamily="18" charset="0"/>
                      </a:rPr>
                      <m:t>𝑅</m:t>
                    </m:r>
                  </m:oMath>
                </a14:m>
                <a:r>
                  <a:rPr lang="en-US" dirty="0">
                    <a:latin typeface="Calibri" panose="020F0502020204030204" pitchFamily="34" charset="0"/>
                    <a:cs typeface="Calibri" panose="020F0502020204030204" pitchFamily="34" charset="0"/>
                  </a:rPr>
                  <a:t> </a:t>
                </a:r>
                <a:r>
                  <a:rPr lang="el-GR" dirty="0" smtClean="0">
                    <a:latin typeface="Calibri" panose="020F0502020204030204" pitchFamily="34" charset="0"/>
                    <a:cs typeface="Calibri" panose="020F0502020204030204" pitchFamily="34" charset="0"/>
                  </a:rPr>
                  <a:t>είναι </a:t>
                </a:r>
                <a:endParaRPr lang="el-GR" dirty="0">
                  <a:latin typeface="Calibri" panose="020F0502020204030204" pitchFamily="34" charset="0"/>
                  <a:cs typeface="Calibri" panose="020F0502020204030204" pitchFamily="34" charset="0"/>
                </a:endParaRPr>
              </a:p>
              <a:p>
                <a:pPr marL="365760" lvl="1" indent="0">
                  <a:buNone/>
                </a:pPr>
                <a:endParaRPr lang="en-US" sz="900" b="0" i="0" dirty="0" smtClean="0">
                  <a:latin typeface="Calibri" panose="020F0502020204030204" pitchFamily="34" charset="0"/>
                  <a:cs typeface="Calibri" panose="020F0502020204030204" pitchFamily="34" charset="0"/>
                </a:endParaRPr>
              </a:p>
              <a:p>
                <a:pPr marL="365760" lvl="1" indent="0">
                  <a:buNone/>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𝑓</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𝑒</m:t>
                          </m:r>
                        </m:sub>
                      </m:sSub>
                      <m:r>
                        <a:rPr lang="en-US" b="0" i="1" smtClean="0">
                          <a:latin typeface="Cambria Math" panose="02040503050406030204" pitchFamily="18" charset="0"/>
                        </a:rPr>
                        <m:t>=</m:t>
                      </m:r>
                      <m:r>
                        <a:rPr lang="el-GR" b="0" i="1" smtClean="0">
                          <a:latin typeface="Cambria Math" panose="02040503050406030204" pitchFamily="18" charset="0"/>
                        </a:rPr>
                        <m:t>−</m:t>
                      </m:r>
                      <m:r>
                        <a:rPr lang="en-US" b="0" i="1" smtClean="0">
                          <a:latin typeface="Cambria Math" panose="02040503050406030204" pitchFamily="18" charset="0"/>
                        </a:rPr>
                        <m:t>𝐼𝑅</m:t>
                      </m:r>
                      <m:r>
                        <a:rPr lang="en-US" b="0" i="1" smtClean="0">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𝑎</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𝑑</m:t>
                          </m:r>
                        </m:sub>
                      </m:sSub>
                      <m:r>
                        <a:rPr lang="en-US" b="0" i="1" smtClean="0">
                          <a:latin typeface="Cambria Math" panose="02040503050406030204" pitchFamily="18" charset="0"/>
                        </a:rPr>
                        <m:t>)</m:t>
                      </m:r>
                    </m:oMath>
                  </m:oMathPara>
                </a14:m>
                <a:endParaRPr lang="en-US" b="0" i="1" dirty="0" smtClean="0">
                  <a:latin typeface="Calibri" panose="020F0502020204030204" pitchFamily="34" charset="0"/>
                  <a:cs typeface="Calibri" panose="020F0502020204030204" pitchFamily="34" charset="0"/>
                </a:endParaRPr>
              </a:p>
              <a:p>
                <a:pPr lvl="1"/>
                <a:r>
                  <a:rPr lang="el-GR" dirty="0" smtClean="0">
                    <a:latin typeface="Calibri" panose="020F0502020204030204" pitchFamily="34" charset="0"/>
                    <a:cs typeface="Calibri" panose="020F0502020204030204" pitchFamily="34" charset="0"/>
                  </a:rPr>
                  <a:t>Σύμφωνα με τη σχέση που υπολογίσαμε πριν, θα έχουμε</a:t>
                </a:r>
                <a:endParaRPr lang="el-GR" dirty="0">
                  <a:latin typeface="Calibri" panose="020F0502020204030204" pitchFamily="34" charset="0"/>
                  <a:cs typeface="Calibri" panose="020F0502020204030204" pitchFamily="34" charset="0"/>
                </a:endParaRPr>
              </a:p>
              <a:p>
                <a:pPr lvl="1"/>
                <a:endParaRPr lang="en-US" sz="800" i="1" dirty="0" smtClean="0">
                  <a:latin typeface="Calibri" panose="020F0502020204030204" pitchFamily="34" charset="0"/>
                  <a:cs typeface="Calibri" panose="020F0502020204030204" pitchFamily="34" charset="0"/>
                </a:endParaRPr>
              </a:p>
              <a:p>
                <a:pPr marL="365760" lvl="1" indent="0">
                  <a:buNone/>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𝑑</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𝑎</m:t>
                          </m:r>
                        </m:sub>
                      </m:sSub>
                      <m:r>
                        <a:rPr lang="el-GR" b="0" i="1" smtClean="0">
                          <a:latin typeface="Cambria Math" panose="02040503050406030204" pitchFamily="18" charset="0"/>
                        </a:rPr>
                        <m:t>=</m:t>
                      </m:r>
                      <m:r>
                        <a:rPr lang="el-GR" b="1" i="1">
                          <a:latin typeface="Cambria Math" panose="02040503050406030204" pitchFamily="18" charset="0"/>
                          <a:ea typeface="Cambria Math" panose="02040503050406030204" pitchFamily="18" charset="0"/>
                        </a:rPr>
                        <m:t>𝜺</m:t>
                      </m:r>
                      <m:r>
                        <a:rPr lang="el-GR" b="1"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𝐼</m:t>
                      </m:r>
                      <m:r>
                        <a:rPr lang="en-US" b="1" i="1" smtClean="0">
                          <a:latin typeface="Cambria Math" panose="02040503050406030204" pitchFamily="18" charset="0"/>
                          <a:ea typeface="Cambria Math" panose="02040503050406030204" pitchFamily="18" charset="0"/>
                        </a:rPr>
                        <m:t>𝒓</m:t>
                      </m:r>
                    </m:oMath>
                  </m:oMathPara>
                </a14:m>
                <a:endParaRPr lang="el-GR" b="1" dirty="0" smtClean="0">
                  <a:latin typeface="Calibri" panose="020F0502020204030204" pitchFamily="34" charset="0"/>
                  <a:ea typeface="Cambria Math" panose="02040503050406030204" pitchFamily="18" charset="0"/>
                  <a:cs typeface="Calibri" panose="020F0502020204030204" pitchFamily="34" charset="0"/>
                </a:endParaRPr>
              </a:p>
              <a:p>
                <a:pPr marL="365760" lvl="1" indent="0">
                  <a:buNone/>
                </a:pPr>
                <a:r>
                  <a:rPr lang="el-GR" dirty="0" smtClean="0">
                    <a:latin typeface="Calibri" panose="020F0502020204030204" pitchFamily="34" charset="0"/>
                    <a:cs typeface="Calibri" panose="020F0502020204030204" pitchFamily="34" charset="0"/>
                  </a:rPr>
                  <a:t>     οπότε</a:t>
                </a:r>
                <a:r>
                  <a:rPr lang="en-US" dirty="0" smtClean="0">
                    <a:latin typeface="Calibri" panose="020F0502020204030204" pitchFamily="34" charset="0"/>
                    <a:cs typeface="Calibri" panose="020F0502020204030204" pitchFamily="34" charset="0"/>
                  </a:rPr>
                  <a:t> </a:t>
                </a:r>
                <a:r>
                  <a:rPr lang="el-GR" dirty="0" smtClean="0">
                    <a:latin typeface="Calibri" panose="020F0502020204030204" pitchFamily="34" charset="0"/>
                    <a:cs typeface="Calibri" panose="020F0502020204030204" pitchFamily="34" charset="0"/>
                  </a:rPr>
                  <a:t>απ’τις δυο σχέσεις</a:t>
                </a:r>
                <a:endParaRPr lang="en-US" b="0" i="1" dirty="0" smtClean="0">
                  <a:latin typeface="Calibri" panose="020F0502020204030204" pitchFamily="34" charset="0"/>
                  <a:cs typeface="Calibri" panose="020F0502020204030204" pitchFamily="34" charset="0"/>
                </a:endParaRPr>
              </a:p>
              <a:p>
                <a:pPr marL="365760" lvl="1" indent="0">
                  <a:buNone/>
                </a:pPr>
                <a14:m>
                  <m:oMathPara xmlns:m="http://schemas.openxmlformats.org/officeDocument/2006/math">
                    <m:oMathParaPr>
                      <m:jc m:val="centerGroup"/>
                    </m:oMathParaPr>
                    <m:oMath xmlns:m="http://schemas.openxmlformats.org/officeDocument/2006/math">
                      <m:r>
                        <a:rPr lang="el-GR" b="0" i="1" smtClean="0">
                          <a:latin typeface="Cambria Math" panose="02040503050406030204" pitchFamily="18" charset="0"/>
                        </a:rPr>
                        <m:t>𝛪</m:t>
                      </m:r>
                      <m:r>
                        <a:rPr lang="el-GR" b="0" i="1" smtClean="0">
                          <a:latin typeface="Cambria Math" panose="02040503050406030204" pitchFamily="18" charset="0"/>
                        </a:rPr>
                        <m:t>=</m:t>
                      </m:r>
                      <m:f>
                        <m:fPr>
                          <m:ctrlPr>
                            <a:rPr lang="el-GR" b="0" i="1" smtClean="0">
                              <a:latin typeface="Cambria Math" panose="02040503050406030204" pitchFamily="18" charset="0"/>
                            </a:rPr>
                          </m:ctrlPr>
                        </m:fPr>
                        <m:num>
                          <m:r>
                            <a:rPr lang="el-GR" b="1" i="1">
                              <a:latin typeface="Cambria Math" panose="02040503050406030204" pitchFamily="18" charset="0"/>
                              <a:ea typeface="Cambria Math" panose="02040503050406030204" pitchFamily="18" charset="0"/>
                            </a:rPr>
                            <m:t>𝜺</m:t>
                          </m:r>
                        </m:num>
                        <m:den>
                          <m:r>
                            <a:rPr lang="en-US" b="0" i="1" smtClean="0">
                              <a:latin typeface="Cambria Math" panose="02040503050406030204" pitchFamily="18" charset="0"/>
                            </a:rPr>
                            <m:t>𝑅</m:t>
                          </m:r>
                          <m:r>
                            <a:rPr lang="en-US" b="0" i="1" smtClean="0">
                              <a:latin typeface="Cambria Math" panose="02040503050406030204" pitchFamily="18" charset="0"/>
                            </a:rPr>
                            <m:t>+</m:t>
                          </m:r>
                          <m:r>
                            <a:rPr lang="en-US" b="1" i="1" smtClean="0">
                              <a:latin typeface="Cambria Math" panose="02040503050406030204" pitchFamily="18" charset="0"/>
                            </a:rPr>
                            <m:t>𝒓</m:t>
                          </m:r>
                        </m:den>
                      </m:f>
                    </m:oMath>
                  </m:oMathPara>
                </a14:m>
                <a:endParaRPr lang="el-GR" i="1" dirty="0" smtClean="0">
                  <a:latin typeface="Calibri" panose="020F0502020204030204" pitchFamily="34" charset="0"/>
                  <a:cs typeface="Calibri" panose="020F0502020204030204" pitchFamily="34" charset="0"/>
                </a:endParaRPr>
              </a:p>
              <a:p>
                <a:pPr lvl="1"/>
                <a:endParaRPr lang="el-GR" sz="900" dirty="0" smtClean="0">
                  <a:latin typeface="Calibri" panose="020F0502020204030204" pitchFamily="34" charset="0"/>
                  <a:cs typeface="Calibri" panose="020F0502020204030204" pitchFamily="34" charset="0"/>
                </a:endParaRPr>
              </a:p>
              <a:p>
                <a:pPr lvl="1"/>
                <a:r>
                  <a:rPr lang="el-GR" dirty="0" smtClean="0">
                    <a:latin typeface="Calibri" panose="020F0502020204030204" pitchFamily="34" charset="0"/>
                    <a:cs typeface="Calibri" panose="020F0502020204030204" pitchFamily="34" charset="0"/>
                  </a:rPr>
                  <a:t>Άρα</a:t>
                </a:r>
                <a:r>
                  <a:rPr lang="en-US" dirty="0" smtClean="0">
                    <a:latin typeface="Calibri" panose="020F0502020204030204" pitchFamily="34" charset="0"/>
                    <a:cs typeface="Calibri" panose="020F0502020204030204" pitchFamily="34" charset="0"/>
                  </a:rPr>
                  <a:t> </a:t>
                </a:r>
                <a:r>
                  <a:rPr lang="el-GR" dirty="0" smtClean="0">
                    <a:latin typeface="Calibri" panose="020F0502020204030204" pitchFamily="34" charset="0"/>
                    <a:cs typeface="Calibri" panose="020F0502020204030204" pitchFamily="34" charset="0"/>
                  </a:rPr>
                  <a:t>πλέον το ρεύμα εξαρτάται </a:t>
                </a:r>
                <a:br>
                  <a:rPr lang="el-GR" dirty="0" smtClean="0">
                    <a:latin typeface="Calibri" panose="020F0502020204030204" pitchFamily="34" charset="0"/>
                    <a:cs typeface="Calibri" panose="020F0502020204030204" pitchFamily="34" charset="0"/>
                  </a:rPr>
                </a:br>
                <a:r>
                  <a:rPr lang="el-GR" dirty="0" smtClean="0">
                    <a:latin typeface="Calibri" panose="020F0502020204030204" pitchFamily="34" charset="0"/>
                    <a:cs typeface="Calibri" panose="020F0502020204030204" pitchFamily="34" charset="0"/>
                  </a:rPr>
                  <a:t>τόσο</a:t>
                </a:r>
                <a:r>
                  <a:rPr lang="el-GR" dirty="0">
                    <a:latin typeface="Calibri" panose="020F0502020204030204" pitchFamily="34" charset="0"/>
                    <a:cs typeface="Calibri" panose="020F0502020204030204" pitchFamily="34" charset="0"/>
                  </a:rPr>
                  <a:t> </a:t>
                </a:r>
                <a:r>
                  <a:rPr lang="el-GR" dirty="0" smtClean="0">
                    <a:latin typeface="Calibri" panose="020F0502020204030204" pitchFamily="34" charset="0"/>
                    <a:cs typeface="Calibri" panose="020F0502020204030204" pitchFamily="34" charset="0"/>
                  </a:rPr>
                  <a:t>από την </a:t>
                </a:r>
                <a14:m>
                  <m:oMath xmlns:m="http://schemas.openxmlformats.org/officeDocument/2006/math">
                    <m:r>
                      <a:rPr lang="en-US" i="1" dirty="0" smtClean="0">
                        <a:latin typeface="Cambria Math" panose="02040503050406030204" pitchFamily="18" charset="0"/>
                      </a:rPr>
                      <m:t>𝑅</m:t>
                    </m:r>
                  </m:oMath>
                </a14:m>
                <a:r>
                  <a:rPr lang="en-US" dirty="0" smtClean="0">
                    <a:latin typeface="Calibri" panose="020F0502020204030204" pitchFamily="34" charset="0"/>
                    <a:cs typeface="Calibri" panose="020F0502020204030204" pitchFamily="34" charset="0"/>
                  </a:rPr>
                  <a:t> </a:t>
                </a:r>
                <a:r>
                  <a:rPr lang="el-GR" dirty="0" smtClean="0">
                    <a:latin typeface="Calibri" panose="020F0502020204030204" pitchFamily="34" charset="0"/>
                    <a:cs typeface="Calibri" panose="020F0502020204030204" pitchFamily="34" charset="0"/>
                  </a:rPr>
                  <a:t>όσο κι από την </a:t>
                </a:r>
                <a14:m>
                  <m:oMath xmlns:m="http://schemas.openxmlformats.org/officeDocument/2006/math">
                    <m:r>
                      <a:rPr lang="en-US" b="1" i="1">
                        <a:latin typeface="Cambria Math" panose="02040503050406030204" pitchFamily="18" charset="0"/>
                      </a:rPr>
                      <m:t>𝒓</m:t>
                    </m:r>
                  </m:oMath>
                </a14:m>
                <a:endParaRPr lang="en-US" dirty="0" smtClean="0">
                  <a:latin typeface="Calibri" panose="020F0502020204030204" pitchFamily="34" charset="0"/>
                  <a:cs typeface="Calibri" panose="020F0502020204030204"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872249" cy="5105400"/>
              </a:xfrm>
              <a:blipFill rotWithShape="0">
                <a:blip r:embed="rId4"/>
                <a:stretch>
                  <a:fillRect t="-955"/>
                </a:stretch>
              </a:blipFill>
            </p:spPr>
            <p:txBody>
              <a:bodyPr/>
              <a:lstStyle/>
              <a:p>
                <a:r>
                  <a:rPr lang="el-GR">
                    <a:noFill/>
                  </a:rPr>
                  <a:t> </a:t>
                </a:r>
              </a:p>
            </p:txBody>
          </p:sp>
        </mc:Fallback>
      </mc:AlternateContent>
      <p:pic>
        <p:nvPicPr>
          <p:cNvPr id="5" name="Picture 2" descr="http://photos1.blogger.com/x/blogger/3569/2389/1600/760725/Decorated_tree.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8305799" y="0"/>
            <a:ext cx="1066800" cy="1066800"/>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a:off x="5849247" y="4191000"/>
            <a:ext cx="2163808" cy="1066800"/>
            <a:chOff x="5857058" y="3855245"/>
            <a:chExt cx="2163808" cy="1066800"/>
          </a:xfrm>
        </p:grpSpPr>
        <p:sp>
          <p:nvSpPr>
            <p:cNvPr id="7" name="Rectangle 6"/>
            <p:cNvSpPr/>
            <p:nvPr/>
          </p:nvSpPr>
          <p:spPr>
            <a:xfrm>
              <a:off x="6172200" y="3855245"/>
              <a:ext cx="1600200" cy="1066800"/>
            </a:xfrm>
            <a:prstGeom prst="rect">
              <a:avLst/>
            </a:prstGeom>
            <a:solidFill>
              <a:srgbClr val="FFC000">
                <a:alpha val="1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2400" b="1" dirty="0">
                <a:solidFill>
                  <a:srgbClr val="FF0000"/>
                </a:solidFill>
              </a:endParaRPr>
            </a:p>
          </p:txBody>
        </p:sp>
        <mc:AlternateContent xmlns:mc="http://schemas.openxmlformats.org/markup-compatibility/2006" xmlns:a14="http://schemas.microsoft.com/office/drawing/2010/main">
          <mc:Choice Requires="a14">
            <p:sp>
              <p:nvSpPr>
                <p:cNvPr id="8" name="TextBox 7"/>
                <p:cNvSpPr txBox="1"/>
                <p:nvPr/>
              </p:nvSpPr>
              <p:spPr>
                <a:xfrm>
                  <a:off x="7772400" y="4038600"/>
                  <a:ext cx="248466"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l-GR" sz="2000" b="0" i="1" smtClean="0">
                            <a:latin typeface="Cambria Math" panose="02040503050406030204" pitchFamily="18" charset="0"/>
                          </a:rPr>
                          <m:t>+</m:t>
                        </m:r>
                      </m:oMath>
                    </m:oMathPara>
                  </a14:m>
                  <a:endParaRPr lang="el-GR" dirty="0"/>
                </a:p>
              </p:txBody>
            </p:sp>
          </mc:Choice>
          <mc:Fallback xmlns="">
            <p:sp>
              <p:nvSpPr>
                <p:cNvPr id="8" name="TextBox 7"/>
                <p:cNvSpPr txBox="1">
                  <a:spLocks noRot="1" noChangeAspect="1" noMove="1" noResize="1" noEditPoints="1" noAdjustHandles="1" noChangeArrowheads="1" noChangeShapeType="1" noTextEdit="1"/>
                </p:cNvSpPr>
                <p:nvPr/>
              </p:nvSpPr>
              <p:spPr>
                <a:xfrm>
                  <a:off x="7772400" y="4038600"/>
                  <a:ext cx="248466" cy="307777"/>
                </a:xfrm>
                <a:prstGeom prst="rect">
                  <a:avLst/>
                </a:prstGeom>
                <a:blipFill rotWithShape="0">
                  <a:blip r:embed="rId6"/>
                  <a:stretch>
                    <a:fillRect l="-22500" r="-25000" b="-12000"/>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5857058" y="4052788"/>
                  <a:ext cx="248466"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l-GR" sz="2000" b="1" i="1" smtClean="0">
                            <a:latin typeface="Cambria Math" panose="02040503050406030204" pitchFamily="18" charset="0"/>
                          </a:rPr>
                          <m:t>−</m:t>
                        </m:r>
                      </m:oMath>
                    </m:oMathPara>
                  </a14:m>
                  <a:endParaRPr lang="el-GR" b="1" dirty="0"/>
                </a:p>
              </p:txBody>
            </p:sp>
          </mc:Choice>
          <mc:Fallback xmlns="">
            <p:sp>
              <p:nvSpPr>
                <p:cNvPr id="9" name="TextBox 8"/>
                <p:cNvSpPr txBox="1">
                  <a:spLocks noRot="1" noChangeAspect="1" noMove="1" noResize="1" noEditPoints="1" noAdjustHandles="1" noChangeArrowheads="1" noChangeShapeType="1" noTextEdit="1"/>
                </p:cNvSpPr>
                <p:nvPr/>
              </p:nvSpPr>
              <p:spPr>
                <a:xfrm>
                  <a:off x="5857058" y="4052788"/>
                  <a:ext cx="248466" cy="307777"/>
                </a:xfrm>
                <a:prstGeom prst="rect">
                  <a:avLst/>
                </a:prstGeom>
                <a:blipFill rotWithShape="0">
                  <a:blip r:embed="rId7"/>
                  <a:stretch>
                    <a:fillRect l="-7500" r="-7500"/>
                  </a:stretch>
                </a:blipFill>
              </p:spPr>
              <p:txBody>
                <a:bodyPr/>
                <a:lstStyle/>
                <a:p>
                  <a:r>
                    <a:rPr lang="el-GR">
                      <a:noFill/>
                    </a:rPr>
                    <a:t> </a:t>
                  </a:r>
                </a:p>
              </p:txBody>
            </p:sp>
          </mc:Fallback>
        </mc:AlternateContent>
      </p:grpSp>
    </p:spTree>
    <p:extLst>
      <p:ext uri="{BB962C8B-B14F-4D97-AF65-F5344CB8AC3E}">
        <p14:creationId xmlns:p14="http://schemas.microsoft.com/office/powerpoint/2010/main" val="3585782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Effect transition="in" filter="fade">
                                      <p:cBhvr>
                                        <p:cTn id="23" dur="500"/>
                                        <p:tgtEl>
                                          <p:spTgt spid="3">
                                            <p:txEl>
                                              <p:pRg st="7" end="7"/>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fade">
                                      <p:cBhvr>
                                        <p:cTn id="28" dur="500"/>
                                        <p:tgtEl>
                                          <p:spTgt spid="3">
                                            <p:txEl>
                                              <p:pRg st="8" end="8"/>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Effect transition="in" filter="fade">
                                      <p:cBhvr>
                                        <p:cTn id="31" dur="500"/>
                                        <p:tgtEl>
                                          <p:spTgt spid="3">
                                            <p:txEl>
                                              <p:pRg st="9" end="9"/>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11" end="11"/>
                                            </p:txEl>
                                          </p:spTgt>
                                        </p:tgtEl>
                                        <p:attrNameLst>
                                          <p:attrName>style.visibility</p:attrName>
                                        </p:attrNameLst>
                                      </p:cBhvr>
                                      <p:to>
                                        <p:strVal val="visible"/>
                                      </p:to>
                                    </p:set>
                                    <p:animEffect transition="in" filter="fade">
                                      <p:cBhvr>
                                        <p:cTn id="36"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3999" y="710292"/>
            <a:ext cx="3276600" cy="2256277"/>
          </a:xfrm>
          <a:prstGeom prst="rect">
            <a:avLst/>
          </a:prstGeom>
        </p:spPr>
      </p:pic>
      <p:sp>
        <p:nvSpPr>
          <p:cNvPr id="2" name="Title 1"/>
          <p:cNvSpPr>
            <a:spLocks noGrp="1"/>
          </p:cNvSpPr>
          <p:nvPr>
            <p:ph type="title"/>
          </p:nvPr>
        </p:nvSpPr>
        <p:spPr/>
        <p:txBody>
          <a:bodyPr>
            <a:normAutofit fontScale="90000"/>
          </a:bodyPr>
          <a:lstStyle/>
          <a:p>
            <a:r>
              <a:rPr lang="el-GR" dirty="0" smtClean="0"/>
              <a:t>Ηλεκτρικά Κυκλώματα</a:t>
            </a:r>
            <a:endParaRPr lang="el-GR" dirty="0"/>
          </a:p>
        </p:txBody>
      </p:sp>
      <p:sp>
        <p:nvSpPr>
          <p:cNvPr id="3" name="Content Placeholder 2"/>
          <p:cNvSpPr>
            <a:spLocks noGrp="1"/>
          </p:cNvSpPr>
          <p:nvPr>
            <p:ph idx="1"/>
          </p:nvPr>
        </p:nvSpPr>
        <p:spPr>
          <a:xfrm>
            <a:off x="738350" y="1371600"/>
            <a:ext cx="7872249" cy="5105400"/>
          </a:xfrm>
        </p:spPr>
        <p:txBody>
          <a:bodyPr>
            <a:normAutofit/>
          </a:bodyPr>
          <a:lstStyle/>
          <a:p>
            <a:r>
              <a:rPr lang="el-GR" b="1" dirty="0" smtClean="0">
                <a:latin typeface="Calibri" panose="020F0502020204030204" pitchFamily="34" charset="0"/>
                <a:cs typeface="Calibri" panose="020F0502020204030204" pitchFamily="34" charset="0"/>
              </a:rPr>
              <a:t>Ηλεκτρεγερτική Δύναμη</a:t>
            </a:r>
            <a:r>
              <a:rPr lang="el-GR" sz="2200" dirty="0" smtClean="0">
                <a:latin typeface="Calibri" panose="020F0502020204030204" pitchFamily="34" charset="0"/>
                <a:cs typeface="Calibri" panose="020F0502020204030204" pitchFamily="34" charset="0"/>
              </a:rPr>
              <a:t> </a:t>
            </a:r>
            <a:r>
              <a:rPr lang="en-US" sz="2200" dirty="0" smtClean="0">
                <a:latin typeface="Calibri" panose="020F0502020204030204" pitchFamily="34" charset="0"/>
                <a:cs typeface="Calibri" panose="020F0502020204030204" pitchFamily="34" charset="0"/>
              </a:rPr>
              <a:t/>
            </a:r>
            <a:br>
              <a:rPr lang="en-US" sz="2200" dirty="0" smtClean="0">
                <a:latin typeface="Calibri" panose="020F0502020204030204" pitchFamily="34" charset="0"/>
                <a:cs typeface="Calibri" panose="020F0502020204030204" pitchFamily="34" charset="0"/>
              </a:rPr>
            </a:br>
            <a:endParaRPr lang="en-US" sz="2200" i="1" dirty="0" smtClean="0">
              <a:latin typeface="Calibri" panose="020F0502020204030204" pitchFamily="34" charset="0"/>
              <a:cs typeface="Calibri" panose="020F0502020204030204" pitchFamily="34" charset="0"/>
            </a:endParaRPr>
          </a:p>
          <a:p>
            <a:pPr marL="685800" lvl="2" indent="0">
              <a:buNone/>
            </a:pPr>
            <a:endParaRPr lang="en-US" b="1" dirty="0" smtClean="0">
              <a:latin typeface="Calibri" panose="020F0502020204030204" pitchFamily="34" charset="0"/>
              <a:ea typeface="Cambria Math" panose="02040503050406030204" pitchFamily="18" charset="0"/>
              <a:cs typeface="Calibri" panose="020F050202020403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5181600" y="1103763"/>
            <a:ext cx="952507" cy="952507"/>
          </a:xfrm>
          <a:prstGeom prst="rect">
            <a:avLst/>
          </a:prstGeom>
        </p:spPr>
      </p:pic>
      <p:pic>
        <p:nvPicPr>
          <p:cNvPr id="8" name="Picture 7"/>
          <p:cNvPicPr>
            <a:picLocks noChangeAspect="1"/>
          </p:cNvPicPr>
          <p:nvPr/>
        </p:nvPicPr>
        <p:blipFill>
          <a:blip r:embed="rId4"/>
          <a:stretch>
            <a:fillRect/>
          </a:stretch>
        </p:blipFill>
        <p:spPr>
          <a:xfrm>
            <a:off x="590549" y="3110066"/>
            <a:ext cx="8020050" cy="3371850"/>
          </a:xfrm>
          <a:prstGeom prst="rect">
            <a:avLst/>
          </a:prstGeom>
        </p:spPr>
      </p:pic>
      <p:pic>
        <p:nvPicPr>
          <p:cNvPr id="10" name="Picture 2" descr="http://photos1.blogger.com/x/blogger/3569/2389/1600/760725/Decorated_tree.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8305799" y="0"/>
            <a:ext cx="1066800" cy="10668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5957841" y="830826"/>
            <a:ext cx="2039575" cy="988142"/>
            <a:chOff x="5857058" y="3845413"/>
            <a:chExt cx="2039575" cy="988142"/>
          </a:xfrm>
        </p:grpSpPr>
        <p:sp>
          <p:nvSpPr>
            <p:cNvPr id="12" name="Rectangle 11"/>
            <p:cNvSpPr/>
            <p:nvPr/>
          </p:nvSpPr>
          <p:spPr>
            <a:xfrm>
              <a:off x="6182032" y="3845413"/>
              <a:ext cx="1447801" cy="988142"/>
            </a:xfrm>
            <a:prstGeom prst="rect">
              <a:avLst/>
            </a:prstGeom>
            <a:solidFill>
              <a:srgbClr val="FFC000">
                <a:alpha val="1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2400" b="1" dirty="0">
                <a:solidFill>
                  <a:srgbClr val="FF0000"/>
                </a:solidFill>
              </a:endParaRPr>
            </a:p>
          </p:txBody>
        </p:sp>
        <mc:AlternateContent xmlns:mc="http://schemas.openxmlformats.org/markup-compatibility/2006" xmlns:a14="http://schemas.microsoft.com/office/drawing/2010/main">
          <mc:Choice Requires="a14">
            <p:sp>
              <p:nvSpPr>
                <p:cNvPr id="13" name="TextBox 12"/>
                <p:cNvSpPr txBox="1"/>
                <p:nvPr/>
              </p:nvSpPr>
              <p:spPr>
                <a:xfrm>
                  <a:off x="7648167" y="4052788"/>
                  <a:ext cx="248466"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l-GR" sz="2000" b="0" i="1" smtClean="0">
                            <a:latin typeface="Cambria Math" panose="02040503050406030204" pitchFamily="18" charset="0"/>
                          </a:rPr>
                          <m:t>+</m:t>
                        </m:r>
                      </m:oMath>
                    </m:oMathPara>
                  </a14:m>
                  <a:endParaRPr lang="el-GR" dirty="0"/>
                </a:p>
              </p:txBody>
            </p:sp>
          </mc:Choice>
          <mc:Fallback xmlns="">
            <p:sp>
              <p:nvSpPr>
                <p:cNvPr id="13" name="TextBox 12"/>
                <p:cNvSpPr txBox="1">
                  <a:spLocks noRot="1" noChangeAspect="1" noMove="1" noResize="1" noEditPoints="1" noAdjustHandles="1" noChangeArrowheads="1" noChangeShapeType="1" noTextEdit="1"/>
                </p:cNvSpPr>
                <p:nvPr/>
              </p:nvSpPr>
              <p:spPr>
                <a:xfrm>
                  <a:off x="7648167" y="4052788"/>
                  <a:ext cx="248466" cy="307777"/>
                </a:xfrm>
                <a:prstGeom prst="rect">
                  <a:avLst/>
                </a:prstGeom>
                <a:blipFill rotWithShape="0">
                  <a:blip r:embed="rId6"/>
                  <a:stretch>
                    <a:fillRect l="-21951" r="-21951" b="-9804"/>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5857058" y="4052788"/>
                  <a:ext cx="248466"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l-GR" sz="2000" b="1" i="1" smtClean="0">
                            <a:latin typeface="Cambria Math" panose="02040503050406030204" pitchFamily="18" charset="0"/>
                          </a:rPr>
                          <m:t>−</m:t>
                        </m:r>
                      </m:oMath>
                    </m:oMathPara>
                  </a14:m>
                  <a:endParaRPr lang="el-GR" b="1" dirty="0"/>
                </a:p>
              </p:txBody>
            </p:sp>
          </mc:Choice>
          <mc:Fallback xmlns="">
            <p:sp>
              <p:nvSpPr>
                <p:cNvPr id="14" name="TextBox 13"/>
                <p:cNvSpPr txBox="1">
                  <a:spLocks noRot="1" noChangeAspect="1" noMove="1" noResize="1" noEditPoints="1" noAdjustHandles="1" noChangeArrowheads="1" noChangeShapeType="1" noTextEdit="1"/>
                </p:cNvSpPr>
                <p:nvPr/>
              </p:nvSpPr>
              <p:spPr>
                <a:xfrm>
                  <a:off x="5857058" y="4052788"/>
                  <a:ext cx="248466" cy="307777"/>
                </a:xfrm>
                <a:prstGeom prst="rect">
                  <a:avLst/>
                </a:prstGeom>
                <a:blipFill rotWithShape="0">
                  <a:blip r:embed="rId7"/>
                  <a:stretch>
                    <a:fillRect l="-4878" r="-7317"/>
                  </a:stretch>
                </a:blipFill>
              </p:spPr>
              <p:txBody>
                <a:bodyPr/>
                <a:lstStyle/>
                <a:p>
                  <a:r>
                    <a:rPr lang="el-GR">
                      <a:noFill/>
                    </a:rPr>
                    <a:t> </a:t>
                  </a:r>
                </a:p>
              </p:txBody>
            </p:sp>
          </mc:Fallback>
        </mc:AlternateContent>
      </p:grpSp>
      <p:grpSp>
        <p:nvGrpSpPr>
          <p:cNvPr id="19" name="Group 18"/>
          <p:cNvGrpSpPr/>
          <p:nvPr/>
        </p:nvGrpSpPr>
        <p:grpSpPr>
          <a:xfrm>
            <a:off x="2057400" y="1580016"/>
            <a:ext cx="3124200" cy="1772784"/>
            <a:chOff x="2057400" y="1580016"/>
            <a:chExt cx="3124200" cy="2818387"/>
          </a:xfrm>
        </p:grpSpPr>
        <p:cxnSp>
          <p:nvCxnSpPr>
            <p:cNvPr id="7" name="Elbow Connector 6"/>
            <p:cNvCxnSpPr>
              <a:stCxn id="6" idx="2"/>
            </p:cNvCxnSpPr>
            <p:nvPr/>
          </p:nvCxnSpPr>
          <p:spPr>
            <a:xfrm rot="10800000" flipV="1">
              <a:off x="2057400" y="1580016"/>
              <a:ext cx="3124200" cy="1530049"/>
            </a:xfrm>
            <a:prstGeom prst="bentConnector3">
              <a:avLst>
                <a:gd name="adj1" fmla="val 24324"/>
              </a:avLst>
            </a:prstGeom>
            <a:ln w="5715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2057400" y="3083722"/>
              <a:ext cx="0" cy="131468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75071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8552" y="3810000"/>
            <a:ext cx="3505199" cy="2413691"/>
          </a:xfrm>
          <a:prstGeom prst="rect">
            <a:avLst/>
          </a:prstGeom>
        </p:spPr>
      </p:pic>
      <p:sp>
        <p:nvSpPr>
          <p:cNvPr id="2" name="Title 1"/>
          <p:cNvSpPr>
            <a:spLocks noGrp="1"/>
          </p:cNvSpPr>
          <p:nvPr>
            <p:ph type="title"/>
          </p:nvPr>
        </p:nvSpPr>
        <p:spPr/>
        <p:txBody>
          <a:bodyPr>
            <a:normAutofit fontScale="90000"/>
          </a:bodyPr>
          <a:lstStyle/>
          <a:p>
            <a:r>
              <a:rPr lang="el-GR" dirty="0" smtClean="0"/>
              <a:t>Ηλεκτρικά Κυκλώματα</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872249" cy="5334000"/>
              </a:xfrm>
            </p:spPr>
            <p:txBody>
              <a:bodyPr>
                <a:normAutofit/>
              </a:bodyPr>
              <a:lstStyle/>
              <a:p>
                <a:r>
                  <a:rPr lang="el-GR" b="1" dirty="0" smtClean="0">
                    <a:latin typeface="Calibri" panose="020F0502020204030204" pitchFamily="34" charset="0"/>
                    <a:cs typeface="Calibri" panose="020F0502020204030204" pitchFamily="34" charset="0"/>
                  </a:rPr>
                  <a:t>Ηλεκτρεγερτική Δύναμη</a:t>
                </a:r>
              </a:p>
              <a:p>
                <a:pPr lvl="1"/>
                <a:r>
                  <a:rPr lang="el-GR" dirty="0" smtClean="0">
                    <a:latin typeface="Calibri" panose="020F0502020204030204" pitchFamily="34" charset="0"/>
                    <a:cs typeface="Calibri" panose="020F0502020204030204" pitchFamily="34" charset="0"/>
                  </a:rPr>
                  <a:t>Πολλαπλασιάζοντας με </a:t>
                </a:r>
                <a14:m>
                  <m:oMath xmlns:m="http://schemas.openxmlformats.org/officeDocument/2006/math">
                    <m:r>
                      <a:rPr lang="el-GR" i="1">
                        <a:latin typeface="Cambria Math" panose="02040503050406030204" pitchFamily="18" charset="0"/>
                      </a:rPr>
                      <m:t>𝛪</m:t>
                    </m:r>
                  </m:oMath>
                </a14:m>
                <a:r>
                  <a:rPr lang="en-US" dirty="0" smtClean="0">
                    <a:latin typeface="Calibri" panose="020F0502020204030204" pitchFamily="34" charset="0"/>
                    <a:cs typeface="Calibri" panose="020F0502020204030204" pitchFamily="34" charset="0"/>
                  </a:rPr>
                  <a:t>, </a:t>
                </a:r>
                <a:r>
                  <a:rPr lang="el-GR" dirty="0" smtClean="0">
                    <a:latin typeface="Calibri" panose="020F0502020204030204" pitchFamily="34" charset="0"/>
                    <a:cs typeface="Calibri" panose="020F0502020204030204" pitchFamily="34" charset="0"/>
                  </a:rPr>
                  <a:t>έχουμε </a:t>
                </a:r>
                <a:endParaRPr lang="en-US" dirty="0" smtClean="0">
                  <a:latin typeface="Calibri" panose="020F0502020204030204" pitchFamily="34" charset="0"/>
                  <a:cs typeface="Calibri" panose="020F0502020204030204" pitchFamily="34" charset="0"/>
                </a:endParaRPr>
              </a:p>
              <a:p>
                <a:pPr lvl="1"/>
                <a:endParaRPr lang="en-US" sz="500" b="0" i="1" dirty="0" smtClean="0">
                  <a:latin typeface="Cambria Math" panose="02040503050406030204" pitchFamily="18" charset="0"/>
                </a:endParaRPr>
              </a:p>
              <a:p>
                <a:pPr marL="365760" lvl="1" indent="0">
                  <a:buNone/>
                </a:pPr>
                <a14:m>
                  <m:oMathPara xmlns:m="http://schemas.openxmlformats.org/officeDocument/2006/math">
                    <m:oMathParaPr>
                      <m:jc m:val="centerGroup"/>
                    </m:oMathParaPr>
                    <m:oMath xmlns:m="http://schemas.openxmlformats.org/officeDocument/2006/math">
                      <m:r>
                        <a:rPr lang="el-GR" b="0" i="1" smtClean="0">
                          <a:latin typeface="Cambria Math" panose="02040503050406030204" pitchFamily="18" charset="0"/>
                        </a:rPr>
                        <m:t>𝛪</m:t>
                      </m:r>
                      <m:r>
                        <a:rPr lang="el-GR" b="1" i="1">
                          <a:latin typeface="Cambria Math" panose="02040503050406030204" pitchFamily="18" charset="0"/>
                          <a:ea typeface="Cambria Math" panose="02040503050406030204" pitchFamily="18" charset="0"/>
                        </a:rPr>
                        <m:t>𝜺</m:t>
                      </m:r>
                      <m:r>
                        <a:rPr lang="el-GR" b="1" i="1" smtClean="0">
                          <a:latin typeface="Cambria Math" panose="02040503050406030204" pitchFamily="18" charset="0"/>
                          <a:ea typeface="Cambria Math" panose="02040503050406030204" pitchFamily="18" charset="0"/>
                        </a:rPr>
                        <m:t>=</m:t>
                      </m:r>
                      <m:sSup>
                        <m:sSupPr>
                          <m:ctrlPr>
                            <a:rPr lang="el-GR"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𝐼</m:t>
                          </m:r>
                        </m:e>
                        <m:sup>
                          <m:r>
                            <a:rPr lang="el-GR" b="0" i="1" smtClean="0">
                              <a:latin typeface="Cambria Math" panose="02040503050406030204" pitchFamily="18" charset="0"/>
                              <a:ea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𝑅</m:t>
                      </m:r>
                      <m:r>
                        <a:rPr lang="en-US" b="1" i="1" smtClean="0">
                          <a:latin typeface="Cambria Math" panose="02040503050406030204" pitchFamily="18" charset="0"/>
                          <a:ea typeface="Cambria Math" panose="02040503050406030204" pitchFamily="18" charset="0"/>
                        </a:rPr>
                        <m:t>+</m:t>
                      </m:r>
                      <m:sSup>
                        <m:sSupPr>
                          <m:ctrlPr>
                            <a:rPr lang="en-US"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𝐼</m:t>
                          </m:r>
                        </m:e>
                        <m:sup>
                          <m:r>
                            <a:rPr lang="en-US" b="0" i="1" smtClean="0">
                              <a:latin typeface="Cambria Math" panose="02040503050406030204" pitchFamily="18" charset="0"/>
                              <a:ea typeface="Cambria Math" panose="02040503050406030204" pitchFamily="18" charset="0"/>
                            </a:rPr>
                            <m:t>2</m:t>
                          </m:r>
                        </m:sup>
                      </m:sSup>
                      <m:r>
                        <a:rPr lang="en-US" b="1" i="1" smtClean="0">
                          <a:latin typeface="Cambria Math" panose="02040503050406030204" pitchFamily="18" charset="0"/>
                          <a:ea typeface="Cambria Math" panose="02040503050406030204" pitchFamily="18" charset="0"/>
                        </a:rPr>
                        <m:t>𝒓</m:t>
                      </m:r>
                      <m:r>
                        <a:rPr lang="en-US" b="1"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𝑃</m:t>
                          </m:r>
                        </m:e>
                        <m:sub>
                          <m:r>
                            <a:rPr lang="en-US" b="0" i="1" smtClean="0">
                              <a:latin typeface="Cambria Math" panose="02040503050406030204" pitchFamily="18" charset="0"/>
                              <a:ea typeface="Cambria Math" panose="02040503050406030204" pitchFamily="18" charset="0"/>
                            </a:rPr>
                            <m:t>𝑠𝑜𝑢𝑟𝑐𝑒</m:t>
                          </m:r>
                        </m:sub>
                      </m:sSub>
                      <m:r>
                        <a:rPr lang="en-US" b="0" i="1" smtClean="0">
                          <a:latin typeface="Cambria Math" panose="02040503050406030204" pitchFamily="18" charset="0"/>
                          <a:ea typeface="Cambria Math" panose="02040503050406030204" pitchFamily="18" charset="0"/>
                        </a:rPr>
                        <m:t>=</m:t>
                      </m:r>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𝑃</m:t>
                          </m:r>
                        </m:e>
                        <m:sub>
                          <m:r>
                            <a:rPr lang="en-US" b="0" i="1" smtClean="0">
                              <a:latin typeface="Cambria Math" panose="02040503050406030204" pitchFamily="18" charset="0"/>
                              <a:ea typeface="Cambria Math" panose="02040503050406030204" pitchFamily="18" charset="0"/>
                            </a:rPr>
                            <m:t>𝑅</m:t>
                          </m:r>
                        </m:sub>
                      </m:sSub>
                      <m:r>
                        <a:rPr lang="en-US" b="0" i="1" smtClean="0">
                          <a:latin typeface="Cambria Math" panose="02040503050406030204" pitchFamily="18" charset="0"/>
                          <a:ea typeface="Cambria Math" panose="02040503050406030204" pitchFamily="18" charset="0"/>
                        </a:rPr>
                        <m:t>+</m:t>
                      </m:r>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𝑃</m:t>
                          </m:r>
                        </m:e>
                        <m:sub>
                          <m:r>
                            <a:rPr lang="en-US" b="0" i="1" smtClean="0">
                              <a:latin typeface="Cambria Math" panose="02040503050406030204" pitchFamily="18" charset="0"/>
                              <a:ea typeface="Cambria Math" panose="02040503050406030204" pitchFamily="18" charset="0"/>
                            </a:rPr>
                            <m:t>𝑟</m:t>
                          </m:r>
                        </m:sub>
                      </m:sSub>
                    </m:oMath>
                  </m:oMathPara>
                </a14:m>
                <a:endParaRPr lang="el-GR" dirty="0" smtClean="0">
                  <a:latin typeface="Calibri" panose="020F0502020204030204" pitchFamily="34" charset="0"/>
                  <a:ea typeface="Cambria Math" panose="02040503050406030204" pitchFamily="18" charset="0"/>
                  <a:cs typeface="Calibri" panose="020F0502020204030204" pitchFamily="34" charset="0"/>
                </a:endParaRPr>
              </a:p>
              <a:p>
                <a:pPr lvl="1"/>
                <a:r>
                  <a:rPr lang="el-GR" dirty="0" smtClean="0">
                    <a:latin typeface="Calibri" panose="020F0502020204030204" pitchFamily="34" charset="0"/>
                    <a:ea typeface="Cambria Math" panose="02040503050406030204" pitchFamily="18" charset="0"/>
                    <a:cs typeface="Calibri" panose="020F0502020204030204" pitchFamily="34" charset="0"/>
                  </a:rPr>
                  <a:t>Αυτό σημαίνει ότι η συνολική ισχύς κατανέμεται τόσο στην εξωτερική αντίσταση </a:t>
                </a:r>
                <a14:m>
                  <m:oMath xmlns:m="http://schemas.openxmlformats.org/officeDocument/2006/math">
                    <m:r>
                      <a:rPr lang="en-US" i="1" dirty="0" smtClean="0">
                        <a:latin typeface="Cambria Math" panose="02040503050406030204" pitchFamily="18" charset="0"/>
                        <a:ea typeface="Cambria Math" panose="02040503050406030204" pitchFamily="18" charset="0"/>
                      </a:rPr>
                      <m:t>𝑅</m:t>
                    </m:r>
                  </m:oMath>
                </a14:m>
                <a:r>
                  <a:rPr lang="en-US" dirty="0" smtClean="0">
                    <a:latin typeface="Calibri" panose="020F0502020204030204" pitchFamily="34" charset="0"/>
                    <a:ea typeface="Cambria Math" panose="02040503050406030204" pitchFamily="18" charset="0"/>
                    <a:cs typeface="Calibri" panose="020F0502020204030204" pitchFamily="34" charset="0"/>
                  </a:rPr>
                  <a:t> </a:t>
                </a:r>
                <a:r>
                  <a:rPr lang="el-GR" dirty="0" smtClean="0">
                    <a:latin typeface="Calibri" panose="020F0502020204030204" pitchFamily="34" charset="0"/>
                    <a:ea typeface="Cambria Math" panose="02040503050406030204" pitchFamily="18" charset="0"/>
                    <a:cs typeface="Calibri" panose="020F0502020204030204" pitchFamily="34" charset="0"/>
                  </a:rPr>
                  <a:t>όσο και στην εσωτερική αντίσταση </a:t>
                </a:r>
                <a14:m>
                  <m:oMath xmlns:m="http://schemas.openxmlformats.org/officeDocument/2006/math">
                    <m:r>
                      <a:rPr lang="en-US" b="1" i="1">
                        <a:latin typeface="Cambria Math" panose="02040503050406030204" pitchFamily="18" charset="0"/>
                        <a:ea typeface="Cambria Math" panose="02040503050406030204" pitchFamily="18" charset="0"/>
                      </a:rPr>
                      <m:t>𝒓</m:t>
                    </m:r>
                  </m:oMath>
                </a14:m>
                <a:endParaRPr lang="el-GR" b="1" dirty="0">
                  <a:latin typeface="Calibri" panose="020F0502020204030204" pitchFamily="34" charset="0"/>
                  <a:ea typeface="Cambria Math" panose="02040503050406030204" pitchFamily="18" charset="0"/>
                  <a:cs typeface="Calibri" panose="020F0502020204030204" pitchFamily="34" charset="0"/>
                </a:endParaRPr>
              </a:p>
              <a:p>
                <a:pPr lvl="1"/>
                <a:r>
                  <a:rPr lang="el-GR" dirty="0" smtClean="0">
                    <a:latin typeface="Calibri" panose="020F0502020204030204" pitchFamily="34" charset="0"/>
                    <a:ea typeface="Cambria Math" panose="02040503050406030204" pitchFamily="18" charset="0"/>
                    <a:cs typeface="Calibri" panose="020F0502020204030204" pitchFamily="34" charset="0"/>
                  </a:rPr>
                  <a:t>Στην πράξη, η </a:t>
                </a:r>
                <a14:m>
                  <m:oMath xmlns:m="http://schemas.openxmlformats.org/officeDocument/2006/math">
                    <m:r>
                      <a:rPr lang="en-US" i="1" dirty="0" smtClean="0">
                        <a:latin typeface="Cambria Math" panose="02040503050406030204" pitchFamily="18" charset="0"/>
                        <a:ea typeface="Cambria Math" panose="02040503050406030204" pitchFamily="18" charset="0"/>
                      </a:rPr>
                      <m:t>𝑅</m:t>
                    </m:r>
                  </m:oMath>
                </a14:m>
                <a:r>
                  <a:rPr lang="en-US" dirty="0" smtClean="0">
                    <a:latin typeface="Calibri" panose="020F0502020204030204" pitchFamily="34" charset="0"/>
                    <a:ea typeface="Cambria Math" panose="02040503050406030204" pitchFamily="18" charset="0"/>
                    <a:cs typeface="Calibri" panose="020F0502020204030204" pitchFamily="34" charset="0"/>
                  </a:rPr>
                  <a:t> </a:t>
                </a:r>
                <a:r>
                  <a:rPr lang="el-GR" dirty="0" smtClean="0">
                    <a:latin typeface="Calibri" panose="020F0502020204030204" pitchFamily="34" charset="0"/>
                    <a:ea typeface="Cambria Math" panose="02040503050406030204" pitchFamily="18" charset="0"/>
                    <a:cs typeface="Calibri" panose="020F0502020204030204" pitchFamily="34" charset="0"/>
                  </a:rPr>
                  <a:t>είναι αρκετά μεγαλύτερη από την </a:t>
                </a:r>
                <a14:m>
                  <m:oMath xmlns:m="http://schemas.openxmlformats.org/officeDocument/2006/math">
                    <m:r>
                      <a:rPr lang="en-US" b="1" i="1" dirty="0" smtClean="0">
                        <a:latin typeface="Cambria Math" panose="02040503050406030204" pitchFamily="18" charset="0"/>
                        <a:ea typeface="Cambria Math" panose="02040503050406030204" pitchFamily="18" charset="0"/>
                      </a:rPr>
                      <m:t>𝒓</m:t>
                    </m:r>
                  </m:oMath>
                </a14:m>
                <a:endParaRPr lang="el-GR" b="1" dirty="0" smtClean="0">
                  <a:latin typeface="Calibri" panose="020F0502020204030204" pitchFamily="34" charset="0"/>
                  <a:ea typeface="Cambria Math" panose="02040503050406030204" pitchFamily="18" charset="0"/>
                  <a:cs typeface="Calibri" panose="020F0502020204030204" pitchFamily="34" charset="0"/>
                </a:endParaRPr>
              </a:p>
              <a:p>
                <a:pPr lvl="2"/>
                <a:r>
                  <a:rPr lang="el-GR" dirty="0" smtClean="0">
                    <a:latin typeface="Calibri" panose="020F0502020204030204" pitchFamily="34" charset="0"/>
                    <a:ea typeface="Cambria Math" panose="02040503050406030204" pitchFamily="18" charset="0"/>
                    <a:cs typeface="Calibri" panose="020F0502020204030204" pitchFamily="34" charset="0"/>
                  </a:rPr>
                  <a:t>Όσο «γερνάει» η μπαταρία</a:t>
                </a:r>
                <a:r>
                  <a:rPr lang="en-US" dirty="0" smtClean="0">
                    <a:latin typeface="Calibri" panose="020F0502020204030204" pitchFamily="34" charset="0"/>
                    <a:ea typeface="Cambria Math" panose="02040503050406030204" pitchFamily="18" charset="0"/>
                    <a:cs typeface="Calibri" panose="020F0502020204030204" pitchFamily="34" charset="0"/>
                  </a:rPr>
                  <a:t> </a:t>
                </a:r>
                <a:r>
                  <a:rPr lang="el-GR" dirty="0" smtClean="0">
                    <a:latin typeface="Calibri" panose="020F0502020204030204" pitchFamily="34" charset="0"/>
                    <a:ea typeface="Cambria Math" panose="02040503050406030204" pitchFamily="18" charset="0"/>
                    <a:cs typeface="Calibri" panose="020F0502020204030204" pitchFamily="34" charset="0"/>
                  </a:rPr>
                  <a:t>τόσο </a:t>
                </a:r>
                <a:endParaRPr lang="en-US" dirty="0" smtClean="0">
                  <a:latin typeface="Calibri" panose="020F0502020204030204" pitchFamily="34" charset="0"/>
                  <a:ea typeface="Cambria Math" panose="02040503050406030204" pitchFamily="18" charset="0"/>
                  <a:cs typeface="Calibri" panose="020F0502020204030204" pitchFamily="34" charset="0"/>
                </a:endParaRPr>
              </a:p>
              <a:p>
                <a:pPr marL="685800" lvl="2" indent="0">
                  <a:buNone/>
                </a:pPr>
                <a:r>
                  <a:rPr lang="el-GR" dirty="0" smtClean="0">
                    <a:latin typeface="Calibri" panose="020F0502020204030204" pitchFamily="34" charset="0"/>
                    <a:ea typeface="Cambria Math" panose="02040503050406030204" pitchFamily="18" charset="0"/>
                    <a:cs typeface="Calibri" panose="020F0502020204030204" pitchFamily="34" charset="0"/>
                  </a:rPr>
                  <a:t>     μεγαλώνει η τιμή του </a:t>
                </a:r>
                <a14:m>
                  <m:oMath xmlns:m="http://schemas.openxmlformats.org/officeDocument/2006/math">
                    <m:r>
                      <a:rPr lang="en-US" b="1" i="1">
                        <a:latin typeface="Cambria Math" panose="02040503050406030204" pitchFamily="18" charset="0"/>
                        <a:ea typeface="Cambria Math" panose="02040503050406030204" pitchFamily="18" charset="0"/>
                      </a:rPr>
                      <m:t>𝒓</m:t>
                    </m:r>
                  </m:oMath>
                </a14:m>
                <a:r>
                  <a:rPr lang="el-GR" dirty="0" smtClean="0">
                    <a:latin typeface="Calibri" panose="020F0502020204030204" pitchFamily="34" charset="0"/>
                    <a:ea typeface="Cambria Math" panose="02040503050406030204" pitchFamily="18" charset="0"/>
                    <a:cs typeface="Calibri" panose="020F0502020204030204" pitchFamily="34" charset="0"/>
                  </a:rPr>
                  <a:t> της</a:t>
                </a:r>
              </a:p>
              <a:p>
                <a:pPr lvl="1"/>
                <a:r>
                  <a:rPr lang="el-GR" dirty="0" smtClean="0">
                    <a:latin typeface="Calibri" panose="020F0502020204030204" pitchFamily="34" charset="0"/>
                    <a:ea typeface="Cambria Math" panose="02040503050406030204" pitchFamily="18" charset="0"/>
                    <a:cs typeface="Calibri" panose="020F0502020204030204" pitchFamily="34" charset="0"/>
                  </a:rPr>
                  <a:t>Μπορούμε να συμπεράνουμε</a:t>
                </a:r>
                <a:br>
                  <a:rPr lang="el-GR" dirty="0" smtClean="0">
                    <a:latin typeface="Calibri" panose="020F0502020204030204" pitchFamily="34" charset="0"/>
                    <a:ea typeface="Cambria Math" panose="02040503050406030204" pitchFamily="18" charset="0"/>
                    <a:cs typeface="Calibri" panose="020F0502020204030204" pitchFamily="34" charset="0"/>
                  </a:rPr>
                </a:br>
                <a:r>
                  <a:rPr lang="el-GR" dirty="0" smtClean="0">
                    <a:latin typeface="Calibri" panose="020F0502020204030204" pitchFamily="34" charset="0"/>
                    <a:ea typeface="Cambria Math" panose="02040503050406030204" pitchFamily="18" charset="0"/>
                    <a:cs typeface="Calibri" panose="020F0502020204030204" pitchFamily="34" charset="0"/>
                  </a:rPr>
                  <a:t>ότι η μπαταρία είναι μια </a:t>
                </a:r>
                <a:r>
                  <a:rPr lang="el-GR" b="1" dirty="0" smtClean="0">
                    <a:latin typeface="Calibri" panose="020F0502020204030204" pitchFamily="34" charset="0"/>
                    <a:ea typeface="Cambria Math" panose="02040503050406030204" pitchFamily="18" charset="0"/>
                    <a:cs typeface="Calibri" panose="020F0502020204030204" pitchFamily="34" charset="0"/>
                  </a:rPr>
                  <a:t>πηγή</a:t>
                </a:r>
                <a:br>
                  <a:rPr lang="el-GR" b="1" dirty="0" smtClean="0">
                    <a:latin typeface="Calibri" panose="020F0502020204030204" pitchFamily="34" charset="0"/>
                    <a:ea typeface="Cambria Math" panose="02040503050406030204" pitchFamily="18" charset="0"/>
                    <a:cs typeface="Calibri" panose="020F0502020204030204" pitchFamily="34" charset="0"/>
                  </a:rPr>
                </a:br>
                <a:r>
                  <a:rPr lang="el-GR" b="1" dirty="0" smtClean="0">
                    <a:latin typeface="Calibri" panose="020F0502020204030204" pitchFamily="34" charset="0"/>
                    <a:ea typeface="Cambria Math" panose="02040503050406030204" pitchFamily="18" charset="0"/>
                    <a:cs typeface="Calibri" panose="020F0502020204030204" pitchFamily="34" charset="0"/>
                  </a:rPr>
                  <a:t>σταθερής ΗΕΔ</a:t>
                </a:r>
              </a:p>
              <a:p>
                <a:pPr lvl="2"/>
                <a:r>
                  <a:rPr lang="el-GR" b="1" dirty="0" smtClean="0">
                    <a:latin typeface="Calibri" panose="020F0502020204030204" pitchFamily="34" charset="0"/>
                    <a:ea typeface="Cambria Math" panose="02040503050406030204" pitchFamily="18" charset="0"/>
                    <a:cs typeface="Calibri" panose="020F0502020204030204" pitchFamily="34" charset="0"/>
                  </a:rPr>
                  <a:t>Όχι</a:t>
                </a:r>
                <a:r>
                  <a:rPr lang="el-GR" dirty="0" smtClean="0">
                    <a:latin typeface="Calibri" panose="020F0502020204030204" pitchFamily="34" charset="0"/>
                    <a:ea typeface="Cambria Math" panose="02040503050406030204" pitchFamily="18" charset="0"/>
                    <a:cs typeface="Calibri" panose="020F0502020204030204" pitchFamily="34" charset="0"/>
                  </a:rPr>
                  <a:t> σταθερού ρεύματος</a:t>
                </a:r>
              </a:p>
              <a:p>
                <a:pPr lvl="2"/>
                <a:r>
                  <a:rPr lang="el-GR" b="1" dirty="0" smtClean="0">
                    <a:latin typeface="Calibri" panose="020F0502020204030204" pitchFamily="34" charset="0"/>
                    <a:ea typeface="Cambria Math" panose="02040503050406030204" pitchFamily="18" charset="0"/>
                    <a:cs typeface="Calibri" panose="020F0502020204030204" pitchFamily="34" charset="0"/>
                  </a:rPr>
                  <a:t>Όχι</a:t>
                </a:r>
                <a:r>
                  <a:rPr lang="el-GR" dirty="0" smtClean="0">
                    <a:latin typeface="Calibri" panose="020F0502020204030204" pitchFamily="34" charset="0"/>
                    <a:ea typeface="Cambria Math" panose="02040503050406030204" pitchFamily="18" charset="0"/>
                    <a:cs typeface="Calibri" panose="020F0502020204030204" pitchFamily="34" charset="0"/>
                  </a:rPr>
                  <a:t> σταθερής διαφοράς δυναμικού</a:t>
                </a:r>
                <a:endParaRPr lang="el-GR" dirty="0">
                  <a:latin typeface="Calibri" panose="020F0502020204030204" pitchFamily="34" charset="0"/>
                  <a:ea typeface="Cambria Math" panose="02040503050406030204" pitchFamily="18" charset="0"/>
                  <a:cs typeface="Calibri" panose="020F0502020204030204"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872249" cy="5334000"/>
              </a:xfrm>
              <a:blipFill rotWithShape="0">
                <a:blip r:embed="rId4"/>
                <a:stretch>
                  <a:fillRect t="-914"/>
                </a:stretch>
              </a:blipFill>
            </p:spPr>
            <p:txBody>
              <a:bodyPr/>
              <a:lstStyle/>
              <a:p>
                <a:r>
                  <a:rPr lang="el-GR">
                    <a:noFill/>
                  </a:rPr>
                  <a:t> </a:t>
                </a:r>
              </a:p>
            </p:txBody>
          </p:sp>
        </mc:Fallback>
      </mc:AlternateContent>
      <p:pic>
        <p:nvPicPr>
          <p:cNvPr id="5" name="Picture 2" descr="http://photos1.blogger.com/x/blogger/3569/2389/1600/760725/Decorated_tree.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8305799" y="0"/>
            <a:ext cx="1066800" cy="1066800"/>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a:off x="5849247" y="3924645"/>
            <a:ext cx="2163808" cy="1066800"/>
            <a:chOff x="5857058" y="3855245"/>
            <a:chExt cx="2163808" cy="1066800"/>
          </a:xfrm>
        </p:grpSpPr>
        <p:sp>
          <p:nvSpPr>
            <p:cNvPr id="7" name="Rectangle 6"/>
            <p:cNvSpPr/>
            <p:nvPr/>
          </p:nvSpPr>
          <p:spPr>
            <a:xfrm>
              <a:off x="6172200" y="3855245"/>
              <a:ext cx="1600200" cy="1066800"/>
            </a:xfrm>
            <a:prstGeom prst="rect">
              <a:avLst/>
            </a:prstGeom>
            <a:solidFill>
              <a:srgbClr val="FFC000">
                <a:alpha val="1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2400" b="1" dirty="0">
                <a:solidFill>
                  <a:srgbClr val="FF0000"/>
                </a:solidFill>
              </a:endParaRPr>
            </a:p>
          </p:txBody>
        </p:sp>
        <mc:AlternateContent xmlns:mc="http://schemas.openxmlformats.org/markup-compatibility/2006" xmlns:a14="http://schemas.microsoft.com/office/drawing/2010/main">
          <mc:Choice Requires="a14">
            <p:sp>
              <p:nvSpPr>
                <p:cNvPr id="8" name="TextBox 7"/>
                <p:cNvSpPr txBox="1"/>
                <p:nvPr/>
              </p:nvSpPr>
              <p:spPr>
                <a:xfrm>
                  <a:off x="7772400" y="4038600"/>
                  <a:ext cx="248466"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l-GR" sz="2000" b="0" i="1" smtClean="0">
                            <a:latin typeface="Cambria Math" panose="02040503050406030204" pitchFamily="18" charset="0"/>
                          </a:rPr>
                          <m:t>+</m:t>
                        </m:r>
                      </m:oMath>
                    </m:oMathPara>
                  </a14:m>
                  <a:endParaRPr lang="el-GR" dirty="0"/>
                </a:p>
              </p:txBody>
            </p:sp>
          </mc:Choice>
          <mc:Fallback xmlns="">
            <p:sp>
              <p:nvSpPr>
                <p:cNvPr id="8" name="TextBox 7"/>
                <p:cNvSpPr txBox="1">
                  <a:spLocks noRot="1" noChangeAspect="1" noMove="1" noResize="1" noEditPoints="1" noAdjustHandles="1" noChangeArrowheads="1" noChangeShapeType="1" noTextEdit="1"/>
                </p:cNvSpPr>
                <p:nvPr/>
              </p:nvSpPr>
              <p:spPr>
                <a:xfrm>
                  <a:off x="7772400" y="4038600"/>
                  <a:ext cx="248466" cy="307777"/>
                </a:xfrm>
                <a:prstGeom prst="rect">
                  <a:avLst/>
                </a:prstGeom>
                <a:blipFill rotWithShape="0">
                  <a:blip r:embed="rId6"/>
                  <a:stretch>
                    <a:fillRect l="-22500" r="-25000" b="-12000"/>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5857058" y="4052788"/>
                  <a:ext cx="248466"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l-GR" sz="2000" b="1" i="1" smtClean="0">
                            <a:latin typeface="Cambria Math" panose="02040503050406030204" pitchFamily="18" charset="0"/>
                          </a:rPr>
                          <m:t>−</m:t>
                        </m:r>
                      </m:oMath>
                    </m:oMathPara>
                  </a14:m>
                  <a:endParaRPr lang="el-GR" b="1" dirty="0"/>
                </a:p>
              </p:txBody>
            </p:sp>
          </mc:Choice>
          <mc:Fallback xmlns="">
            <p:sp>
              <p:nvSpPr>
                <p:cNvPr id="9" name="TextBox 8"/>
                <p:cNvSpPr txBox="1">
                  <a:spLocks noRot="1" noChangeAspect="1" noMove="1" noResize="1" noEditPoints="1" noAdjustHandles="1" noChangeArrowheads="1" noChangeShapeType="1" noTextEdit="1"/>
                </p:cNvSpPr>
                <p:nvPr/>
              </p:nvSpPr>
              <p:spPr>
                <a:xfrm>
                  <a:off x="5857058" y="4052788"/>
                  <a:ext cx="248466" cy="307777"/>
                </a:xfrm>
                <a:prstGeom prst="rect">
                  <a:avLst/>
                </a:prstGeom>
                <a:blipFill rotWithShape="0">
                  <a:blip r:embed="rId7"/>
                  <a:stretch>
                    <a:fillRect l="-7500" r="-7500"/>
                  </a:stretch>
                </a:blipFill>
              </p:spPr>
              <p:txBody>
                <a:bodyPr/>
                <a:lstStyle/>
                <a:p>
                  <a:r>
                    <a:rPr lang="el-GR">
                      <a:noFill/>
                    </a:rPr>
                    <a:t> </a:t>
                  </a:r>
                </a:p>
              </p:txBody>
            </p:sp>
          </mc:Fallback>
        </mc:AlternateContent>
      </p:grpSp>
    </p:spTree>
    <p:extLst>
      <p:ext uri="{BB962C8B-B14F-4D97-AF65-F5344CB8AC3E}">
        <p14:creationId xmlns:p14="http://schemas.microsoft.com/office/powerpoint/2010/main" val="3216101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500"/>
                                        <p:tgtEl>
                                          <p:spTgt spid="3">
                                            <p:txEl>
                                              <p:pRg st="7" end="7"/>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fade">
                                      <p:cBhvr>
                                        <p:cTn id="31" dur="500"/>
                                        <p:tgtEl>
                                          <p:spTgt spid="3">
                                            <p:txEl>
                                              <p:pRg st="8" end="8"/>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Effect transition="in" filter="fade">
                                      <p:cBhvr>
                                        <p:cTn id="36" dur="500"/>
                                        <p:tgtEl>
                                          <p:spTgt spid="3">
                                            <p:txEl>
                                              <p:pRg st="9" end="9"/>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animEffect transition="in" filter="fade">
                                      <p:cBhvr>
                                        <p:cTn id="39"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Ηλεκτρικά Κυκλώματα</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1" y="1371600"/>
                <a:ext cx="7719850" cy="5334000"/>
              </a:xfrm>
            </p:spPr>
            <p:txBody>
              <a:bodyPr>
                <a:normAutofit/>
              </a:bodyPr>
              <a:lstStyle/>
              <a:p>
                <a:r>
                  <a:rPr lang="el-GR" b="1" dirty="0" smtClean="0">
                    <a:latin typeface="Calibri" panose="020F0502020204030204" pitchFamily="34" charset="0"/>
                    <a:cs typeface="Calibri" panose="020F0502020204030204" pitchFamily="34" charset="0"/>
                  </a:rPr>
                  <a:t>Παράδειγμα</a:t>
                </a:r>
              </a:p>
              <a:p>
                <a:pPr lvl="1"/>
                <a:r>
                  <a:rPr lang="el-GR" dirty="0" smtClean="0">
                    <a:latin typeface="Calibri" panose="020F0502020204030204" pitchFamily="34" charset="0"/>
                    <a:ea typeface="Cambria Math" panose="02040503050406030204" pitchFamily="18" charset="0"/>
                    <a:cs typeface="Calibri" panose="020F0502020204030204" pitchFamily="34" charset="0"/>
                  </a:rPr>
                  <a:t>Μια μπαταρία έχει ΗΕΔ 12 </a:t>
                </a:r>
                <a:r>
                  <a:rPr lang="en-US" dirty="0" smtClean="0">
                    <a:latin typeface="Calibri" panose="020F0502020204030204" pitchFamily="34" charset="0"/>
                    <a:ea typeface="Cambria Math" panose="02040503050406030204" pitchFamily="18" charset="0"/>
                    <a:cs typeface="Calibri" panose="020F0502020204030204" pitchFamily="34" charset="0"/>
                  </a:rPr>
                  <a:t>V </a:t>
                </a:r>
                <a:r>
                  <a:rPr lang="el-GR" dirty="0" smtClean="0">
                    <a:latin typeface="Calibri" panose="020F0502020204030204" pitchFamily="34" charset="0"/>
                    <a:ea typeface="Cambria Math" panose="02040503050406030204" pitchFamily="18" charset="0"/>
                    <a:cs typeface="Calibri" panose="020F0502020204030204" pitchFamily="34" charset="0"/>
                  </a:rPr>
                  <a:t>και εσωτερική αντίσταση </a:t>
                </a:r>
                <a14:m>
                  <m:oMath xmlns:m="http://schemas.openxmlformats.org/officeDocument/2006/math">
                    <m:r>
                      <a:rPr lang="en-US" b="0" i="1">
                        <a:latin typeface="Cambria Math" panose="02040503050406030204" pitchFamily="18" charset="0"/>
                        <a:ea typeface="Cambria Math" panose="02040503050406030204" pitchFamily="18" charset="0"/>
                      </a:rPr>
                      <m:t>𝑟</m:t>
                    </m:r>
                    <m:r>
                      <a:rPr lang="el-GR" b="1" i="1" smtClean="0">
                        <a:latin typeface="Cambria Math" panose="02040503050406030204" pitchFamily="18" charset="0"/>
                        <a:ea typeface="Cambria Math" panose="02040503050406030204" pitchFamily="18" charset="0"/>
                      </a:rPr>
                      <m:t>=</m:t>
                    </m:r>
                  </m:oMath>
                </a14:m>
                <a:r>
                  <a:rPr lang="el-GR" dirty="0" smtClean="0">
                    <a:latin typeface="Calibri" panose="020F0502020204030204" pitchFamily="34" charset="0"/>
                    <a:ea typeface="Cambria Math" panose="02040503050406030204" pitchFamily="18" charset="0"/>
                    <a:cs typeface="Calibri" panose="020F0502020204030204" pitchFamily="34" charset="0"/>
                  </a:rPr>
                  <a:t> </a:t>
                </a:r>
                <a:r>
                  <a:rPr lang="en-US" dirty="0" smtClean="0">
                    <a:latin typeface="Calibri" panose="020F0502020204030204" pitchFamily="34" charset="0"/>
                    <a:ea typeface="Cambria Math" panose="02040503050406030204" pitchFamily="18" charset="0"/>
                    <a:cs typeface="Calibri" panose="020F0502020204030204" pitchFamily="34" charset="0"/>
                  </a:rPr>
                  <a:t>0.05 </a:t>
                </a:r>
                <a:r>
                  <a:rPr lang="el-GR" dirty="0" smtClean="0">
                    <a:latin typeface="Calibri" panose="020F0502020204030204" pitchFamily="34" charset="0"/>
                    <a:ea typeface="Cambria Math" panose="02040503050406030204" pitchFamily="18" charset="0"/>
                    <a:cs typeface="Calibri" panose="020F0502020204030204" pitchFamily="34" charset="0"/>
                  </a:rPr>
                  <a:t>Ω. Οι πόλοι της συνδέονται σε μια εξωτερική αντίσταση με </a:t>
                </a:r>
                <a14:m>
                  <m:oMath xmlns:m="http://schemas.openxmlformats.org/officeDocument/2006/math">
                    <m:r>
                      <a:rPr lang="en-US" i="1" dirty="0" smtClean="0">
                        <a:latin typeface="Cambria Math" panose="02040503050406030204" pitchFamily="18" charset="0"/>
                        <a:ea typeface="Cambria Math" panose="02040503050406030204" pitchFamily="18" charset="0"/>
                      </a:rPr>
                      <m:t>𝑅</m:t>
                    </m:r>
                    <m:r>
                      <a:rPr lang="en-US" i="1" dirty="0" smtClean="0">
                        <a:latin typeface="Cambria Math" panose="02040503050406030204" pitchFamily="18" charset="0"/>
                        <a:ea typeface="Cambria Math" panose="02040503050406030204" pitchFamily="18" charset="0"/>
                      </a:rPr>
                      <m:t>=3</m:t>
                    </m:r>
                  </m:oMath>
                </a14:m>
                <a:r>
                  <a:rPr lang="en-US" dirty="0" smtClean="0">
                    <a:latin typeface="Calibri" panose="020F0502020204030204" pitchFamily="34" charset="0"/>
                    <a:ea typeface="Cambria Math" panose="02040503050406030204" pitchFamily="18" charset="0"/>
                    <a:cs typeface="Calibri" panose="020F0502020204030204" pitchFamily="34" charset="0"/>
                  </a:rPr>
                  <a:t> </a:t>
                </a:r>
                <a:r>
                  <a:rPr lang="el-GR" dirty="0" smtClean="0">
                    <a:latin typeface="Calibri" panose="020F0502020204030204" pitchFamily="34" charset="0"/>
                    <a:ea typeface="Cambria Math" panose="02040503050406030204" pitchFamily="18" charset="0"/>
                    <a:cs typeface="Calibri" panose="020F0502020204030204" pitchFamily="34" charset="0"/>
                  </a:rPr>
                  <a:t>Ω.</a:t>
                </a:r>
              </a:p>
              <a:p>
                <a:pPr lvl="1"/>
                <a:r>
                  <a:rPr lang="el-GR" dirty="0" smtClean="0">
                    <a:latin typeface="Calibri" panose="020F0502020204030204" pitchFamily="34" charset="0"/>
                    <a:ea typeface="Cambria Math" panose="02040503050406030204" pitchFamily="18" charset="0"/>
                    <a:cs typeface="Calibri" panose="020F0502020204030204" pitchFamily="34" charset="0"/>
                  </a:rPr>
                  <a:t>Α) Βρείτε το ρεύμα και τη διαφορά δυναμικού της μπαταρίας</a:t>
                </a:r>
              </a:p>
              <a:p>
                <a:pPr lvl="1"/>
                <a:r>
                  <a:rPr lang="el-GR" dirty="0" smtClean="0">
                    <a:latin typeface="Calibri" panose="020F0502020204030204" pitchFamily="34" charset="0"/>
                    <a:ea typeface="Cambria Math" panose="02040503050406030204" pitchFamily="18" charset="0"/>
                    <a:cs typeface="Calibri" panose="020F0502020204030204" pitchFamily="34" charset="0"/>
                  </a:rPr>
                  <a:t>Β) Υπολογίστε την ισχύ που λαμβάνει ο αντιστάτης, η εσωτερική αντίσταση και την ισχύ που δίνει η μπαταρία</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1" y="1371600"/>
                <a:ext cx="7719850" cy="5334000"/>
              </a:xfrm>
              <a:blipFill rotWithShape="0">
                <a:blip r:embed="rId3"/>
                <a:stretch>
                  <a:fillRect t="-914"/>
                </a:stretch>
              </a:blipFill>
            </p:spPr>
            <p:txBody>
              <a:bodyPr/>
              <a:lstStyle/>
              <a:p>
                <a:r>
                  <a:rPr lang="el-GR">
                    <a:noFill/>
                  </a:rPr>
                  <a:t> </a:t>
                </a:r>
              </a:p>
            </p:txBody>
          </p:sp>
        </mc:Fallback>
      </mc:AlternateContent>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38800" y="4353429"/>
            <a:ext cx="3047999" cy="2098862"/>
          </a:xfrm>
          <a:prstGeom prst="rect">
            <a:avLst/>
          </a:prstGeom>
        </p:spPr>
      </p:pic>
      <p:pic>
        <p:nvPicPr>
          <p:cNvPr id="5" name="Picture 2" descr="http://photos1.blogger.com/x/blogger/3569/2389/1600/760725/Decorated_tree.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8305799" y="0"/>
            <a:ext cx="1066800" cy="1066800"/>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a:off x="6261101" y="4464050"/>
            <a:ext cx="1858190" cy="914400"/>
            <a:chOff x="5945959" y="3823495"/>
            <a:chExt cx="1858190" cy="914400"/>
          </a:xfrm>
        </p:grpSpPr>
        <p:sp>
          <p:nvSpPr>
            <p:cNvPr id="7" name="Rectangle 6"/>
            <p:cNvSpPr/>
            <p:nvPr/>
          </p:nvSpPr>
          <p:spPr>
            <a:xfrm>
              <a:off x="6194425" y="3823495"/>
              <a:ext cx="1361258" cy="914400"/>
            </a:xfrm>
            <a:prstGeom prst="rect">
              <a:avLst/>
            </a:prstGeom>
            <a:solidFill>
              <a:srgbClr val="FFC000">
                <a:alpha val="1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2400" b="1" dirty="0">
                <a:solidFill>
                  <a:srgbClr val="FF0000"/>
                </a:solidFill>
              </a:endParaRPr>
            </a:p>
          </p:txBody>
        </p:sp>
        <mc:AlternateContent xmlns:mc="http://schemas.openxmlformats.org/markup-compatibility/2006" xmlns:a14="http://schemas.microsoft.com/office/drawing/2010/main">
          <mc:Choice Requires="a14">
            <p:sp>
              <p:nvSpPr>
                <p:cNvPr id="8" name="TextBox 7"/>
                <p:cNvSpPr txBox="1"/>
                <p:nvPr/>
              </p:nvSpPr>
              <p:spPr>
                <a:xfrm>
                  <a:off x="7555683" y="3972918"/>
                  <a:ext cx="248466"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l-GR" sz="2000" b="0" i="1" smtClean="0">
                            <a:latin typeface="Cambria Math" panose="02040503050406030204" pitchFamily="18" charset="0"/>
                          </a:rPr>
                          <m:t>+</m:t>
                        </m:r>
                      </m:oMath>
                    </m:oMathPara>
                  </a14:m>
                  <a:endParaRPr lang="el-GR" dirty="0"/>
                </a:p>
              </p:txBody>
            </p:sp>
          </mc:Choice>
          <mc:Fallback xmlns="">
            <p:sp>
              <p:nvSpPr>
                <p:cNvPr id="8" name="TextBox 7"/>
                <p:cNvSpPr txBox="1">
                  <a:spLocks noRot="1" noChangeAspect="1" noMove="1" noResize="1" noEditPoints="1" noAdjustHandles="1" noChangeArrowheads="1" noChangeShapeType="1" noTextEdit="1"/>
                </p:cNvSpPr>
                <p:nvPr/>
              </p:nvSpPr>
              <p:spPr>
                <a:xfrm>
                  <a:off x="7555683" y="3972918"/>
                  <a:ext cx="248466" cy="307777"/>
                </a:xfrm>
                <a:prstGeom prst="rect">
                  <a:avLst/>
                </a:prstGeom>
                <a:blipFill rotWithShape="0">
                  <a:blip r:embed="rId6"/>
                  <a:stretch>
                    <a:fillRect l="-21951" r="-21951" b="-12000"/>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5945959" y="4017674"/>
                  <a:ext cx="248466"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l-GR" sz="2000" b="1" i="1" smtClean="0">
                            <a:latin typeface="Cambria Math" panose="02040503050406030204" pitchFamily="18" charset="0"/>
                          </a:rPr>
                          <m:t>−</m:t>
                        </m:r>
                      </m:oMath>
                    </m:oMathPara>
                  </a14:m>
                  <a:endParaRPr lang="el-GR" b="1" dirty="0"/>
                </a:p>
              </p:txBody>
            </p:sp>
          </mc:Choice>
          <mc:Fallback xmlns="">
            <p:sp>
              <p:nvSpPr>
                <p:cNvPr id="9" name="TextBox 8"/>
                <p:cNvSpPr txBox="1">
                  <a:spLocks noRot="1" noChangeAspect="1" noMove="1" noResize="1" noEditPoints="1" noAdjustHandles="1" noChangeArrowheads="1" noChangeShapeType="1" noTextEdit="1"/>
                </p:cNvSpPr>
                <p:nvPr/>
              </p:nvSpPr>
              <p:spPr>
                <a:xfrm>
                  <a:off x="5945959" y="4017674"/>
                  <a:ext cx="248466" cy="307777"/>
                </a:xfrm>
                <a:prstGeom prst="rect">
                  <a:avLst/>
                </a:prstGeom>
                <a:blipFill rotWithShape="0">
                  <a:blip r:embed="rId7"/>
                  <a:stretch>
                    <a:fillRect l="-4878" r="-7317"/>
                  </a:stretch>
                </a:blipFill>
              </p:spPr>
              <p:txBody>
                <a:bodyPr/>
                <a:lstStyle/>
                <a:p>
                  <a:r>
                    <a:rPr lang="el-GR">
                      <a:noFill/>
                    </a:rPr>
                    <a:t> </a:t>
                  </a:r>
                </a:p>
              </p:txBody>
            </p:sp>
          </mc:Fallback>
        </mc:AlternateContent>
      </p:grpSp>
    </p:spTree>
    <p:extLst>
      <p:ext uri="{BB962C8B-B14F-4D97-AF65-F5344CB8AC3E}">
        <p14:creationId xmlns:p14="http://schemas.microsoft.com/office/powerpoint/2010/main" val="33997341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Reminder…</a:t>
            </a:r>
            <a:endParaRPr lang="el-GR" dirty="0"/>
          </a:p>
        </p:txBody>
      </p:sp>
      <p:sp>
        <p:nvSpPr>
          <p:cNvPr id="3" name="Content Placeholder 2"/>
          <p:cNvSpPr>
            <a:spLocks noGrp="1"/>
          </p:cNvSpPr>
          <p:nvPr>
            <p:ph idx="1"/>
          </p:nvPr>
        </p:nvSpPr>
        <p:spPr>
          <a:xfrm>
            <a:off x="738350" y="1482436"/>
            <a:ext cx="7872250" cy="4994564"/>
          </a:xfrm>
        </p:spPr>
        <p:txBody>
          <a:bodyPr>
            <a:normAutofit/>
          </a:bodyPr>
          <a:lstStyle/>
          <a:p>
            <a:r>
              <a:rPr lang="el-GR" b="1" dirty="0" smtClean="0">
                <a:latin typeface="Calibri" panose="020F0502020204030204" pitchFamily="34" charset="0"/>
                <a:cs typeface="Calibri" panose="020F0502020204030204" pitchFamily="34" charset="0"/>
              </a:rPr>
              <a:t>Διαλέξεις</a:t>
            </a:r>
            <a:endParaRPr lang="el-GR" b="1" dirty="0">
              <a:latin typeface="Calibri" panose="020F0502020204030204" pitchFamily="34" charset="0"/>
              <a:cs typeface="Calibri" panose="020F0502020204030204" pitchFamily="34" charset="0"/>
            </a:endParaRPr>
          </a:p>
          <a:p>
            <a:pPr lvl="1"/>
            <a:r>
              <a:rPr lang="el-GR" b="1" dirty="0" smtClean="0">
                <a:latin typeface="Calibri" panose="020F0502020204030204" pitchFamily="34" charset="0"/>
                <a:cs typeface="Calibri" panose="020F0502020204030204" pitchFamily="34" charset="0"/>
              </a:rPr>
              <a:t>Προαιρετική</a:t>
            </a:r>
            <a:r>
              <a:rPr lang="el-GR" dirty="0" smtClean="0">
                <a:latin typeface="Calibri" panose="020F0502020204030204" pitchFamily="34" charset="0"/>
                <a:cs typeface="Calibri" panose="020F0502020204030204" pitchFamily="34" charset="0"/>
              </a:rPr>
              <a:t> παρουσί</a:t>
            </a:r>
            <a:r>
              <a:rPr lang="el-GR" dirty="0">
                <a:latin typeface="Calibri" panose="020F0502020204030204" pitchFamily="34" charset="0"/>
                <a:cs typeface="Calibri" panose="020F0502020204030204" pitchFamily="34" charset="0"/>
              </a:rPr>
              <a:t>α</a:t>
            </a:r>
            <a:r>
              <a:rPr lang="el-GR" dirty="0" smtClean="0">
                <a:latin typeface="Calibri" panose="020F0502020204030204" pitchFamily="34" charset="0"/>
                <a:cs typeface="Calibri" panose="020F0502020204030204" pitchFamily="34" charset="0"/>
              </a:rPr>
              <a:t>!</a:t>
            </a:r>
            <a:br>
              <a:rPr lang="el-GR" dirty="0" smtClean="0">
                <a:latin typeface="Calibri" panose="020F0502020204030204" pitchFamily="34" charset="0"/>
                <a:cs typeface="Calibri" panose="020F0502020204030204" pitchFamily="34" charset="0"/>
              </a:rPr>
            </a:br>
            <a:endParaRPr lang="el-GR" dirty="0" smtClean="0">
              <a:latin typeface="Calibri" panose="020F0502020204030204" pitchFamily="34" charset="0"/>
              <a:cs typeface="Calibri" panose="020F0502020204030204" pitchFamily="34" charset="0"/>
            </a:endParaRPr>
          </a:p>
          <a:p>
            <a:pPr lvl="1"/>
            <a:endParaRPr lang="el-GR" sz="1000" dirty="0" smtClean="0">
              <a:latin typeface="Calibri" panose="020F0502020204030204" pitchFamily="34" charset="0"/>
              <a:cs typeface="Calibri" panose="020F0502020204030204" pitchFamily="34" charset="0"/>
            </a:endParaRPr>
          </a:p>
          <a:p>
            <a:pPr lvl="1"/>
            <a:r>
              <a:rPr lang="el-GR" dirty="0" smtClean="0">
                <a:latin typeface="Calibri" panose="020F0502020204030204" pitchFamily="34" charset="0"/>
                <a:cs typeface="Calibri" panose="020F0502020204030204" pitchFamily="34" charset="0"/>
              </a:rPr>
              <a:t>Είστε εδώ γιατί </a:t>
            </a:r>
            <a:r>
              <a:rPr lang="el-GR" b="1" dirty="0" smtClean="0">
                <a:latin typeface="Calibri" panose="020F0502020204030204" pitchFamily="34" charset="0"/>
                <a:cs typeface="Calibri" panose="020F0502020204030204" pitchFamily="34" charset="0"/>
              </a:rPr>
              <a:t>θέλετε</a:t>
            </a:r>
            <a:r>
              <a:rPr lang="el-GR" dirty="0" smtClean="0">
                <a:latin typeface="Calibri" panose="020F0502020204030204" pitchFamily="34" charset="0"/>
                <a:cs typeface="Calibri" panose="020F0502020204030204" pitchFamily="34" charset="0"/>
              </a:rPr>
              <a:t> να ακούσετε/συμμετέχετε</a:t>
            </a:r>
            <a:br>
              <a:rPr lang="el-GR" dirty="0" smtClean="0">
                <a:latin typeface="Calibri" panose="020F0502020204030204" pitchFamily="34" charset="0"/>
                <a:cs typeface="Calibri" panose="020F0502020204030204" pitchFamily="34" charset="0"/>
              </a:rPr>
            </a:br>
            <a:endParaRPr lang="el-GR" dirty="0" smtClean="0">
              <a:latin typeface="Calibri" panose="020F0502020204030204" pitchFamily="34" charset="0"/>
              <a:cs typeface="Calibri" panose="020F0502020204030204" pitchFamily="34" charset="0"/>
            </a:endParaRPr>
          </a:p>
          <a:p>
            <a:pPr lvl="1"/>
            <a:r>
              <a:rPr lang="el-GR" dirty="0" smtClean="0">
                <a:latin typeface="Calibri" panose="020F0502020204030204" pitchFamily="34" charset="0"/>
                <a:cs typeface="Calibri" panose="020F0502020204030204" pitchFamily="34" charset="0"/>
              </a:rPr>
              <a:t>Δεν υπάρχουν απουσίες</a:t>
            </a:r>
            <a:br>
              <a:rPr lang="el-GR" dirty="0" smtClean="0">
                <a:latin typeface="Calibri" panose="020F0502020204030204" pitchFamily="34" charset="0"/>
                <a:cs typeface="Calibri" panose="020F0502020204030204" pitchFamily="34" charset="0"/>
              </a:rPr>
            </a:br>
            <a:endParaRPr lang="el-GR" dirty="0" smtClean="0">
              <a:latin typeface="Calibri" panose="020F0502020204030204" pitchFamily="34" charset="0"/>
              <a:cs typeface="Calibri" panose="020F0502020204030204" pitchFamily="34" charset="0"/>
            </a:endParaRPr>
          </a:p>
          <a:p>
            <a:pPr lvl="1"/>
            <a:r>
              <a:rPr lang="el-GR" dirty="0" smtClean="0">
                <a:latin typeface="Calibri" panose="020F0502020204030204" pitchFamily="34" charset="0"/>
                <a:cs typeface="Calibri" panose="020F0502020204030204" pitchFamily="34" charset="0"/>
              </a:rPr>
              <a:t>Υπάρχει </a:t>
            </a:r>
            <a:r>
              <a:rPr lang="el-GR" b="1" u="sng" dirty="0" smtClean="0">
                <a:latin typeface="Calibri" panose="020F0502020204030204" pitchFamily="34" charset="0"/>
                <a:cs typeface="Calibri" panose="020F0502020204030204" pitchFamily="34" charset="0"/>
              </a:rPr>
              <a:t>σεβασμός</a:t>
            </a:r>
            <a:r>
              <a:rPr lang="el-GR" dirty="0" smtClean="0">
                <a:latin typeface="Calibri" panose="020F0502020204030204" pitchFamily="34" charset="0"/>
                <a:cs typeface="Calibri" panose="020F0502020204030204" pitchFamily="34" charset="0"/>
              </a:rPr>
              <a:t> στους συναδέλφους σας και στην εκπαιδευτική διαδικασία</a:t>
            </a:r>
          </a:p>
          <a:p>
            <a:pPr marL="365760" lvl="1" indent="0">
              <a:buNone/>
            </a:pPr>
            <a:endParaRPr lang="el-GR" b="1" dirty="0" smtClean="0">
              <a:latin typeface="Calibri" panose="020F0502020204030204" pitchFamily="34" charset="0"/>
              <a:cs typeface="Calibri" panose="020F0502020204030204" pitchFamily="34" charset="0"/>
            </a:endParaRPr>
          </a:p>
          <a:p>
            <a:pPr lvl="1"/>
            <a:r>
              <a:rPr lang="el-GR" b="1" dirty="0" smtClean="0">
                <a:latin typeface="Calibri" panose="020F0502020204030204" pitchFamily="34" charset="0"/>
                <a:cs typeface="Calibri" panose="020F0502020204030204" pitchFamily="34" charset="0"/>
              </a:rPr>
              <a:t>Προστατέψτε εσάς και τους συναδέλφους σας</a:t>
            </a:r>
            <a:r>
              <a:rPr lang="el-GR" dirty="0" smtClean="0">
                <a:latin typeface="Calibri" panose="020F0502020204030204" pitchFamily="34" charset="0"/>
                <a:cs typeface="Calibri" panose="020F0502020204030204" pitchFamily="34" charset="0"/>
              </a:rPr>
              <a:t>: απέχετε από το μάθημα αν δεν είστε/αισθάνεστε καλά</a:t>
            </a:r>
            <a:endParaRPr lang="el-GR" dirty="0">
              <a:latin typeface="Calibri" panose="020F0502020204030204" pitchFamily="34" charset="0"/>
              <a:cs typeface="Calibri" panose="020F0502020204030204" pitchFamily="34" charset="0"/>
            </a:endParaRPr>
          </a:p>
          <a:p>
            <a:pPr lvl="1"/>
            <a:endParaRPr lang="el-GR" dirty="0" smtClean="0"/>
          </a:p>
        </p:txBody>
      </p:sp>
      <p:pic>
        <p:nvPicPr>
          <p:cNvPr id="4" name="Picture 2" descr="http://photos1.blogger.com/x/blogger/3569/2389/1600/760725/Decorated_tree.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305799" y="0"/>
            <a:ext cx="1066800" cy="106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60567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Ηλεκτρικά Κυκλώματα</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872249" cy="5334000"/>
              </a:xfrm>
            </p:spPr>
            <p:txBody>
              <a:bodyPr>
                <a:normAutofit/>
              </a:bodyPr>
              <a:lstStyle/>
              <a:p>
                <a:r>
                  <a:rPr lang="el-GR" b="1" dirty="0" smtClean="0">
                    <a:latin typeface="Calibri" panose="020F0502020204030204" pitchFamily="34" charset="0"/>
                    <a:cs typeface="Calibri" panose="020F0502020204030204" pitchFamily="34" charset="0"/>
                  </a:rPr>
                  <a:t>Παράδειγμα – Λύση:</a:t>
                </a:r>
              </a:p>
              <a:p>
                <a:pPr lvl="1"/>
                <a:r>
                  <a:rPr lang="el-GR" sz="1800" dirty="0" smtClean="0">
                    <a:latin typeface="Calibri" panose="020F0502020204030204" pitchFamily="34" charset="0"/>
                    <a:ea typeface="Cambria Math" panose="02040503050406030204" pitchFamily="18" charset="0"/>
                    <a:cs typeface="Calibri" panose="020F0502020204030204" pitchFamily="34" charset="0"/>
                  </a:rPr>
                  <a:t>Μια μπαταρία έχει ΗΕΔ 12 </a:t>
                </a:r>
                <a:r>
                  <a:rPr lang="en-US" sz="1800" dirty="0" smtClean="0">
                    <a:latin typeface="Calibri" panose="020F0502020204030204" pitchFamily="34" charset="0"/>
                    <a:ea typeface="Cambria Math" panose="02040503050406030204" pitchFamily="18" charset="0"/>
                    <a:cs typeface="Calibri" panose="020F0502020204030204" pitchFamily="34" charset="0"/>
                  </a:rPr>
                  <a:t>V </a:t>
                </a:r>
                <a:r>
                  <a:rPr lang="el-GR" sz="1800" dirty="0" smtClean="0">
                    <a:latin typeface="Calibri" panose="020F0502020204030204" pitchFamily="34" charset="0"/>
                    <a:ea typeface="Cambria Math" panose="02040503050406030204" pitchFamily="18" charset="0"/>
                    <a:cs typeface="Calibri" panose="020F0502020204030204" pitchFamily="34" charset="0"/>
                  </a:rPr>
                  <a:t>και εσωτερική αντίσταση </a:t>
                </a:r>
                <a14:m>
                  <m:oMath xmlns:m="http://schemas.openxmlformats.org/officeDocument/2006/math">
                    <m:r>
                      <a:rPr lang="en-US" sz="1800" b="0" i="1">
                        <a:latin typeface="Cambria Math" panose="02040503050406030204" pitchFamily="18" charset="0"/>
                        <a:ea typeface="Cambria Math" panose="02040503050406030204" pitchFamily="18" charset="0"/>
                      </a:rPr>
                      <m:t>𝑟</m:t>
                    </m:r>
                    <m:r>
                      <a:rPr lang="el-GR" sz="1800" b="1" i="1" smtClean="0">
                        <a:latin typeface="Cambria Math" panose="02040503050406030204" pitchFamily="18" charset="0"/>
                        <a:ea typeface="Cambria Math" panose="02040503050406030204" pitchFamily="18" charset="0"/>
                      </a:rPr>
                      <m:t>=</m:t>
                    </m:r>
                  </m:oMath>
                </a14:m>
                <a:r>
                  <a:rPr lang="el-GR" sz="1800" dirty="0" smtClean="0">
                    <a:latin typeface="Calibri" panose="020F0502020204030204" pitchFamily="34" charset="0"/>
                    <a:ea typeface="Cambria Math" panose="02040503050406030204" pitchFamily="18" charset="0"/>
                    <a:cs typeface="Calibri" panose="020F0502020204030204" pitchFamily="34" charset="0"/>
                  </a:rPr>
                  <a:t> </a:t>
                </a:r>
                <a:r>
                  <a:rPr lang="en-US" sz="1800" dirty="0" smtClean="0">
                    <a:latin typeface="Calibri" panose="020F0502020204030204" pitchFamily="34" charset="0"/>
                    <a:ea typeface="Cambria Math" panose="02040503050406030204" pitchFamily="18" charset="0"/>
                    <a:cs typeface="Calibri" panose="020F0502020204030204" pitchFamily="34" charset="0"/>
                  </a:rPr>
                  <a:t>0.05 </a:t>
                </a:r>
                <a:r>
                  <a:rPr lang="el-GR" sz="1800" dirty="0" smtClean="0">
                    <a:latin typeface="Calibri" panose="020F0502020204030204" pitchFamily="34" charset="0"/>
                    <a:ea typeface="Cambria Math" panose="02040503050406030204" pitchFamily="18" charset="0"/>
                    <a:cs typeface="Calibri" panose="020F0502020204030204" pitchFamily="34" charset="0"/>
                  </a:rPr>
                  <a:t>Ω. Οι πόλοι της συνδέονται σε μια εξωτερική αντίσταση με </a:t>
                </a:r>
                <a:r>
                  <a:rPr lang="en-US" sz="1800" dirty="0" smtClean="0">
                    <a:latin typeface="Calibri" panose="020F0502020204030204" pitchFamily="34" charset="0"/>
                    <a:ea typeface="Cambria Math" panose="02040503050406030204" pitchFamily="18" charset="0"/>
                    <a:cs typeface="Calibri" panose="020F0502020204030204" pitchFamily="34" charset="0"/>
                  </a:rPr>
                  <a:t>R=3 </a:t>
                </a:r>
                <a:r>
                  <a:rPr lang="el-GR" sz="1800" dirty="0" smtClean="0">
                    <a:latin typeface="Calibri" panose="020F0502020204030204" pitchFamily="34" charset="0"/>
                    <a:ea typeface="Cambria Math" panose="02040503050406030204" pitchFamily="18" charset="0"/>
                    <a:cs typeface="Calibri" panose="020F0502020204030204" pitchFamily="34" charset="0"/>
                  </a:rPr>
                  <a:t>Ω.</a:t>
                </a:r>
                <a:r>
                  <a:rPr lang="en-US" sz="1800" dirty="0" smtClean="0">
                    <a:latin typeface="Calibri" panose="020F0502020204030204" pitchFamily="34" charset="0"/>
                    <a:ea typeface="Cambria Math" panose="02040503050406030204" pitchFamily="18" charset="0"/>
                    <a:cs typeface="Calibri" panose="020F0502020204030204" pitchFamily="34" charset="0"/>
                  </a:rPr>
                  <a:t/>
                </a:r>
                <a:br>
                  <a:rPr lang="en-US" sz="1800" dirty="0" smtClean="0">
                    <a:latin typeface="Calibri" panose="020F0502020204030204" pitchFamily="34" charset="0"/>
                    <a:ea typeface="Cambria Math" panose="02040503050406030204" pitchFamily="18" charset="0"/>
                    <a:cs typeface="Calibri" panose="020F0502020204030204" pitchFamily="34" charset="0"/>
                  </a:rPr>
                </a:br>
                <a:r>
                  <a:rPr lang="el-GR" sz="1800" dirty="0" smtClean="0">
                    <a:latin typeface="Calibri" panose="020F0502020204030204" pitchFamily="34" charset="0"/>
                    <a:ea typeface="Cambria Math" panose="02040503050406030204" pitchFamily="18" charset="0"/>
                    <a:cs typeface="Calibri" panose="020F0502020204030204" pitchFamily="34" charset="0"/>
                  </a:rPr>
                  <a:t>Α) Βρείτε το ρεύμα και τη διαφορά δυναμικού της μπαταρίας</a:t>
                </a:r>
                <a:r>
                  <a:rPr lang="en-US" sz="1800" dirty="0" smtClean="0">
                    <a:latin typeface="Calibri" panose="020F0502020204030204" pitchFamily="34" charset="0"/>
                    <a:ea typeface="Cambria Math" panose="02040503050406030204" pitchFamily="18" charset="0"/>
                    <a:cs typeface="Calibri" panose="020F0502020204030204" pitchFamily="34" charset="0"/>
                  </a:rPr>
                  <a:t/>
                </a:r>
                <a:br>
                  <a:rPr lang="en-US" sz="1800" dirty="0" smtClean="0">
                    <a:latin typeface="Calibri" panose="020F0502020204030204" pitchFamily="34" charset="0"/>
                    <a:ea typeface="Cambria Math" panose="02040503050406030204" pitchFamily="18" charset="0"/>
                    <a:cs typeface="Calibri" panose="020F0502020204030204" pitchFamily="34" charset="0"/>
                  </a:rPr>
                </a:br>
                <a:r>
                  <a:rPr lang="el-GR" sz="1800" dirty="0">
                    <a:latin typeface="Calibri" panose="020F0502020204030204" pitchFamily="34" charset="0"/>
                    <a:ea typeface="Cambria Math" panose="02040503050406030204" pitchFamily="18" charset="0"/>
                    <a:cs typeface="Calibri" panose="020F0502020204030204" pitchFamily="34" charset="0"/>
                  </a:rPr>
                  <a:t>Β) Υπολογίστε την ισχύ που λαμβάνει ο αντιστάτης, η εσωτερική αντίσταση και την ισχύ που δίνει η μπαταρία</a:t>
                </a:r>
              </a:p>
              <a:p>
                <a:pPr lvl="1"/>
                <a:endParaRPr lang="el-GR" sz="1800" dirty="0" smtClean="0">
                  <a:latin typeface="Calibri" panose="020F0502020204030204" pitchFamily="34" charset="0"/>
                  <a:ea typeface="Cambria Math" panose="02040503050406030204" pitchFamily="18" charset="0"/>
                  <a:cs typeface="Calibri" panose="020F0502020204030204"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872249" cy="5334000"/>
              </a:xfrm>
              <a:blipFill rotWithShape="0">
                <a:blip r:embed="rId3"/>
                <a:stretch>
                  <a:fillRect t="-914" r="-1317"/>
                </a:stretch>
              </a:blipFill>
            </p:spPr>
            <p:txBody>
              <a:bodyPr/>
              <a:lstStyle/>
              <a:p>
                <a:r>
                  <a:rPr lang="el-GR">
                    <a:noFill/>
                  </a:rPr>
                  <a:t> </a:t>
                </a:r>
              </a:p>
            </p:txBody>
          </p:sp>
        </mc:Fallback>
      </mc:AlternateContent>
      <p:pic>
        <p:nvPicPr>
          <p:cNvPr id="5" name="Picture 2" descr="http://photos1.blogger.com/x/blogger/3569/2389/1600/760725/Decorated_tree.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305799" y="0"/>
            <a:ext cx="1066800" cy="10668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p14="http://schemas.microsoft.com/office/powerpoint/2010/main" Requires="p14">
          <p:contentPart p14:bwMode="auto" r:id="rId5">
            <p14:nvContentPartPr>
              <p14:cNvPr id="4" name="Ink 3"/>
              <p14:cNvContentPartPr/>
              <p14:nvPr/>
            </p14:nvContentPartPr>
            <p14:xfrm>
              <a:off x="515520" y="3259800"/>
              <a:ext cx="8039880" cy="2673000"/>
            </p14:xfrm>
          </p:contentPart>
        </mc:Choice>
        <mc:Fallback>
          <p:pic>
            <p:nvPicPr>
              <p:cNvPr id="4" name="Ink 3"/>
              <p:cNvPicPr/>
              <p:nvPr/>
            </p:nvPicPr>
            <p:blipFill>
              <a:blip r:embed="rId6"/>
              <a:stretch>
                <a:fillRect/>
              </a:stretch>
            </p:blipFill>
            <p:spPr>
              <a:xfrm>
                <a:off x="509760" y="3251880"/>
                <a:ext cx="8058960" cy="2688480"/>
              </a:xfrm>
              <a:prstGeom prst="rect">
                <a:avLst/>
              </a:prstGeom>
            </p:spPr>
          </p:pic>
        </mc:Fallback>
      </mc:AlternateContent>
    </p:spTree>
    <p:extLst>
      <p:ext uri="{BB962C8B-B14F-4D97-AF65-F5344CB8AC3E}">
        <p14:creationId xmlns:p14="http://schemas.microsoft.com/office/powerpoint/2010/main" val="38643198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Ηλεκτρικά Κυκλώματα</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948450" cy="5181600"/>
              </a:xfrm>
            </p:spPr>
            <p:txBody>
              <a:bodyPr>
                <a:normAutofit/>
              </a:bodyPr>
              <a:lstStyle/>
              <a:p>
                <a:r>
                  <a:rPr lang="el-GR" b="1" dirty="0" smtClean="0">
                    <a:latin typeface="Calibri" panose="020F0502020204030204" pitchFamily="34" charset="0"/>
                    <a:cs typeface="Calibri" panose="020F0502020204030204" pitchFamily="34" charset="0"/>
                  </a:rPr>
                  <a:t>Οι Κανόνες του </a:t>
                </a:r>
                <a:r>
                  <a:rPr lang="en-US" b="1" dirty="0" smtClean="0">
                    <a:latin typeface="Calibri" panose="020F0502020204030204" pitchFamily="34" charset="0"/>
                    <a:cs typeface="Calibri" panose="020F0502020204030204" pitchFamily="34" charset="0"/>
                  </a:rPr>
                  <a:t>Kirchhoff</a:t>
                </a:r>
              </a:p>
              <a:p>
                <a:r>
                  <a:rPr lang="el-GR" dirty="0" smtClean="0">
                    <a:latin typeface="Calibri" panose="020F0502020204030204" pitchFamily="34" charset="0"/>
                    <a:cs typeface="Calibri" panose="020F0502020204030204" pitchFamily="34" charset="0"/>
                  </a:rPr>
                  <a:t>Για πιο περίπλοκα κυκλώματα, ακολουθούμε κάποιους κανόνες, του λεγόμενους </a:t>
                </a:r>
                <a:r>
                  <a:rPr lang="el-GR" b="1" i="1" dirty="0" smtClean="0">
                    <a:latin typeface="Calibri" panose="020F0502020204030204" pitchFamily="34" charset="0"/>
                    <a:cs typeface="Calibri" panose="020F0502020204030204" pitchFamily="34" charset="0"/>
                  </a:rPr>
                  <a:t>κανόνες του </a:t>
                </a:r>
                <a:r>
                  <a:rPr lang="en-US" b="1" i="1" dirty="0" smtClean="0">
                    <a:latin typeface="Calibri" panose="020F0502020204030204" pitchFamily="34" charset="0"/>
                    <a:cs typeface="Calibri" panose="020F0502020204030204" pitchFamily="34" charset="0"/>
                  </a:rPr>
                  <a:t>Kirchhoff</a:t>
                </a:r>
                <a:endParaRPr lang="el-GR" b="1" i="1" dirty="0" smtClean="0">
                  <a:latin typeface="Calibri" panose="020F0502020204030204" pitchFamily="34" charset="0"/>
                  <a:cs typeface="Calibri" panose="020F0502020204030204" pitchFamily="34" charset="0"/>
                </a:endParaRPr>
              </a:p>
              <a:p>
                <a:pPr lvl="1"/>
                <a:r>
                  <a:rPr lang="el-GR" dirty="0" smtClean="0">
                    <a:latin typeface="Calibri" panose="020F0502020204030204" pitchFamily="34" charset="0"/>
                    <a:cs typeface="Calibri" panose="020F0502020204030204" pitchFamily="34" charset="0"/>
                  </a:rPr>
                  <a:t>1. </a:t>
                </a:r>
                <a:r>
                  <a:rPr lang="el-GR" b="1" i="1" dirty="0" smtClean="0">
                    <a:latin typeface="Calibri" panose="020F0502020204030204" pitchFamily="34" charset="0"/>
                    <a:cs typeface="Calibri" panose="020F0502020204030204" pitchFamily="34" charset="0"/>
                  </a:rPr>
                  <a:t>Κανόνας κόμβου: </a:t>
                </a:r>
                <a:r>
                  <a:rPr lang="el-GR" dirty="0" smtClean="0">
                    <a:latin typeface="Calibri" panose="020F0502020204030204" pitchFamily="34" charset="0"/>
                    <a:cs typeface="Calibri" panose="020F0502020204030204" pitchFamily="34" charset="0"/>
                  </a:rPr>
                  <a:t>σε οποιονδήποτε κόμβο (διακλάδωση καλωδίων), το άθροισμα των ρευμάτων πρέπει να είναι </a:t>
                </a:r>
                <a:r>
                  <a:rPr lang="el-GR" b="1" dirty="0" smtClean="0">
                    <a:latin typeface="Calibri" panose="020F0502020204030204" pitchFamily="34" charset="0"/>
                    <a:cs typeface="Calibri" panose="020F0502020204030204" pitchFamily="34" charset="0"/>
                  </a:rPr>
                  <a:t>μηδέν </a:t>
                </a:r>
                <a:endParaRPr lang="en-US" b="1" i="1" dirty="0" smtClean="0">
                  <a:latin typeface="Calibri" panose="020F0502020204030204" pitchFamily="34" charset="0"/>
                  <a:cs typeface="Calibri" panose="020F0502020204030204" pitchFamily="34" charset="0"/>
                </a:endParaRPr>
              </a:p>
              <a:p>
                <a:pPr marL="411480" lvl="1" indent="0">
                  <a:buNone/>
                </a:pPr>
                <a14:m>
                  <m:oMathPara xmlns:m="http://schemas.openxmlformats.org/officeDocument/2006/math">
                    <m:oMathParaPr>
                      <m:jc m:val="centerGroup"/>
                    </m:oMathParaPr>
                    <m:oMath xmlns:m="http://schemas.openxmlformats.org/officeDocument/2006/math">
                      <m:nary>
                        <m:naryPr>
                          <m:chr m:val="∑"/>
                          <m:supHide m:val="on"/>
                          <m:ctrlPr>
                            <a:rPr lang="el-GR" i="1" smtClean="0">
                              <a:latin typeface="Cambria Math" panose="02040503050406030204" pitchFamily="18" charset="0"/>
                            </a:rPr>
                          </m:ctrlPr>
                        </m:naryPr>
                        <m:sub>
                          <m:r>
                            <m:rPr>
                              <m:brk m:alnAt="7"/>
                            </m:rPr>
                            <a:rPr lang="el-GR" b="0" i="1" smtClean="0">
                              <a:latin typeface="Cambria Math" panose="02040503050406030204" pitchFamily="18" charset="0"/>
                            </a:rPr>
                            <m:t>𝜅</m:t>
                          </m:r>
                          <m:r>
                            <m:rPr>
                              <m:sty m:val="p"/>
                            </m:rPr>
                            <a:rPr lang="el-GR" b="0" i="1" smtClean="0">
                              <a:latin typeface="Cambria Math" panose="02040503050406030204" pitchFamily="18" charset="0"/>
                            </a:rPr>
                            <m:t>ό</m:t>
                          </m:r>
                          <m:r>
                            <a:rPr lang="el-GR" b="0" i="1" smtClean="0">
                              <a:latin typeface="Cambria Math" panose="02040503050406030204" pitchFamily="18" charset="0"/>
                            </a:rPr>
                            <m:t>𝜇𝛽𝜊𝜍</m:t>
                          </m:r>
                        </m:sub>
                        <m:sup/>
                        <m:e>
                          <m:r>
                            <a:rPr lang="en-US" b="0" i="1" smtClean="0">
                              <a:latin typeface="Cambria Math" panose="02040503050406030204" pitchFamily="18" charset="0"/>
                            </a:rPr>
                            <m:t>𝐼</m:t>
                          </m:r>
                        </m:e>
                      </m:nary>
                      <m:r>
                        <a:rPr lang="en-US" b="0" i="1" smtClean="0">
                          <a:latin typeface="Cambria Math" panose="02040503050406030204" pitchFamily="18" charset="0"/>
                        </a:rPr>
                        <m:t>=0</m:t>
                      </m:r>
                    </m:oMath>
                  </m:oMathPara>
                </a14:m>
                <a:endParaRPr lang="en-US" i="1" dirty="0" smtClean="0">
                  <a:latin typeface="Calibri" panose="020F0502020204030204" pitchFamily="34" charset="0"/>
                  <a:cs typeface="Calibri" panose="020F0502020204030204" pitchFamily="34" charset="0"/>
                </a:endParaRPr>
              </a:p>
              <a:p>
                <a:pPr lvl="2"/>
                <a:r>
                  <a:rPr lang="el-GR" dirty="0" smtClean="0">
                    <a:latin typeface="Calibri" panose="020F0502020204030204" pitchFamily="34" charset="0"/>
                    <a:ea typeface="Cambria Math" panose="02040503050406030204" pitchFamily="18" charset="0"/>
                    <a:cs typeface="Calibri" panose="020F0502020204030204" pitchFamily="34" charset="0"/>
                  </a:rPr>
                  <a:t>Εναλλακτικά:</a:t>
                </a:r>
              </a:p>
              <a:p>
                <a:pPr marL="685800" lvl="2"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𝐼</m:t>
                          </m:r>
                        </m:e>
                        <m:sub>
                          <m:r>
                            <a:rPr lang="en-US" i="1">
                              <a:latin typeface="Cambria Math" panose="02040503050406030204" pitchFamily="18" charset="0"/>
                              <a:ea typeface="Cambria Math" panose="02040503050406030204" pitchFamily="18" charset="0"/>
                            </a:rPr>
                            <m:t>𝑖𝑛</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𝐼</m:t>
                          </m:r>
                        </m:e>
                        <m:sub>
                          <m:r>
                            <a:rPr lang="en-US" i="1">
                              <a:latin typeface="Cambria Math" panose="02040503050406030204" pitchFamily="18" charset="0"/>
                              <a:ea typeface="Cambria Math" panose="02040503050406030204" pitchFamily="18" charset="0"/>
                            </a:rPr>
                            <m:t>𝑜𝑢𝑡</m:t>
                          </m:r>
                        </m:sub>
                      </m:sSub>
                    </m:oMath>
                  </m:oMathPara>
                </a14:m>
                <a:endParaRPr lang="en-US" dirty="0" smtClean="0">
                  <a:latin typeface="Calibri" panose="020F0502020204030204" pitchFamily="34" charset="0"/>
                  <a:cs typeface="Calibri" panose="020F0502020204030204" pitchFamily="34" charset="0"/>
                </a:endParaRPr>
              </a:p>
              <a:p>
                <a:pPr lvl="1"/>
                <a:r>
                  <a:rPr lang="en-US" dirty="0" smtClean="0">
                    <a:latin typeface="Calibri" panose="020F0502020204030204" pitchFamily="34" charset="0"/>
                    <a:cs typeface="Calibri" panose="020F0502020204030204" pitchFamily="34" charset="0"/>
                  </a:rPr>
                  <a:t>2. </a:t>
                </a:r>
                <a:r>
                  <a:rPr lang="el-GR" b="1" i="1" dirty="0" smtClean="0">
                    <a:latin typeface="Calibri" panose="020F0502020204030204" pitchFamily="34" charset="0"/>
                    <a:cs typeface="Calibri" panose="020F0502020204030204" pitchFamily="34" charset="0"/>
                  </a:rPr>
                  <a:t>Κανόνας βρόχου: </a:t>
                </a:r>
                <a:r>
                  <a:rPr lang="el-GR" dirty="0" smtClean="0">
                    <a:latin typeface="Calibri" panose="020F0502020204030204" pitchFamily="34" charset="0"/>
                    <a:cs typeface="Calibri" panose="020F0502020204030204" pitchFamily="34" charset="0"/>
                  </a:rPr>
                  <a:t>το άθροισμα των διαφορών δυναμικού σε ένα βρόχο πρέπει να είναι μηδέν </a:t>
                </a:r>
                <a:endParaRPr lang="el-GR" i="1" dirty="0">
                  <a:latin typeface="Calibri" panose="020F0502020204030204" pitchFamily="34" charset="0"/>
                  <a:cs typeface="Calibri" panose="020F0502020204030204" pitchFamily="34" charset="0"/>
                </a:endParaRPr>
              </a:p>
              <a:p>
                <a:pPr marL="411480" lvl="1" indent="0">
                  <a:buNone/>
                </a:pPr>
                <a14:m>
                  <m:oMathPara xmlns:m="http://schemas.openxmlformats.org/officeDocument/2006/math">
                    <m:oMathParaPr>
                      <m:jc m:val="centerGroup"/>
                    </m:oMathParaPr>
                    <m:oMath xmlns:m="http://schemas.openxmlformats.org/officeDocument/2006/math">
                      <m:nary>
                        <m:naryPr>
                          <m:chr m:val="∑"/>
                          <m:supHide m:val="on"/>
                          <m:ctrlPr>
                            <a:rPr lang="el-GR" i="1">
                              <a:latin typeface="Cambria Math" panose="02040503050406030204" pitchFamily="18" charset="0"/>
                            </a:rPr>
                          </m:ctrlPr>
                        </m:naryPr>
                        <m:sub>
                          <m:r>
                            <a:rPr lang="el-GR" b="0" i="1" smtClean="0">
                              <a:latin typeface="Cambria Math" panose="02040503050406030204" pitchFamily="18" charset="0"/>
                            </a:rPr>
                            <m:t>𝛽𝜌</m:t>
                          </m:r>
                          <m:r>
                            <m:rPr>
                              <m:sty m:val="p"/>
                            </m:rPr>
                            <a:rPr lang="el-GR" b="0" i="1" smtClean="0">
                              <a:latin typeface="Cambria Math" panose="02040503050406030204" pitchFamily="18" charset="0"/>
                            </a:rPr>
                            <m:t>ό</m:t>
                          </m:r>
                          <m:r>
                            <a:rPr lang="el-GR" b="0" i="1" smtClean="0">
                              <a:latin typeface="Cambria Math" panose="02040503050406030204" pitchFamily="18" charset="0"/>
                            </a:rPr>
                            <m:t>𝜒𝜊𝜍</m:t>
                          </m:r>
                        </m:sub>
                        <m:sup/>
                        <m:e>
                          <m:r>
                            <m:rPr>
                              <m:sty m:val="p"/>
                            </m:rPr>
                            <a:rPr lang="el-GR" b="0" i="0" smtClean="0">
                              <a:latin typeface="Cambria Math" panose="02040503050406030204" pitchFamily="18" charset="0"/>
                            </a:rPr>
                            <m:t>Δ</m:t>
                          </m:r>
                          <m:r>
                            <m:rPr>
                              <m:sty m:val="p"/>
                            </m:rPr>
                            <a:rPr lang="en-US" b="0" i="0" smtClean="0">
                              <a:latin typeface="Cambria Math" panose="02040503050406030204" pitchFamily="18" charset="0"/>
                            </a:rPr>
                            <m:t>V</m:t>
                          </m:r>
                        </m:e>
                      </m:nary>
                      <m:r>
                        <a:rPr lang="en-US" i="1">
                          <a:latin typeface="Cambria Math" panose="02040503050406030204" pitchFamily="18" charset="0"/>
                        </a:rPr>
                        <m:t>=0</m:t>
                      </m:r>
                    </m:oMath>
                  </m:oMathPara>
                </a14:m>
                <a:endParaRPr lang="en-US" dirty="0">
                  <a:latin typeface="Calibri" panose="020F0502020204030204" pitchFamily="34" charset="0"/>
                  <a:cs typeface="Calibri" panose="020F0502020204030204" pitchFamily="34" charset="0"/>
                </a:endParaRPr>
              </a:p>
              <a:p>
                <a:pPr marL="685800" lvl="2" indent="0">
                  <a:buNone/>
                </a:pPr>
                <a:endParaRPr lang="el-GR" dirty="0" smtClean="0">
                  <a:latin typeface="Calibri" panose="020F0502020204030204" pitchFamily="34" charset="0"/>
                  <a:cs typeface="Calibri" panose="020F0502020204030204" pitchFamily="34" charset="0"/>
                </a:endParaRPr>
              </a:p>
              <a:p>
                <a:pPr lvl="1"/>
                <a:endParaRPr lang="en-US" dirty="0" smtClean="0">
                  <a:latin typeface="Calibri" panose="020F0502020204030204" pitchFamily="34" charset="0"/>
                  <a:cs typeface="Calibri" panose="020F0502020204030204"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948450" cy="5181600"/>
              </a:xfrm>
              <a:blipFill rotWithShape="0">
                <a:blip r:embed="rId3"/>
                <a:stretch>
                  <a:fillRect t="-941" r="-1687"/>
                </a:stretch>
              </a:blipFill>
            </p:spPr>
            <p:txBody>
              <a:bodyPr/>
              <a:lstStyle/>
              <a:p>
                <a:r>
                  <a:rPr lang="el-GR">
                    <a:noFill/>
                  </a:rPr>
                  <a:t> </a:t>
                </a:r>
              </a:p>
            </p:txBody>
          </p:sp>
        </mc:Fallback>
      </mc:AlternateContent>
      <p:grpSp>
        <p:nvGrpSpPr>
          <p:cNvPr id="11" name="Group 10"/>
          <p:cNvGrpSpPr/>
          <p:nvPr/>
        </p:nvGrpSpPr>
        <p:grpSpPr>
          <a:xfrm>
            <a:off x="5410200" y="3505200"/>
            <a:ext cx="3124200" cy="1143000"/>
            <a:chOff x="5410200" y="3505200"/>
            <a:chExt cx="3124200" cy="1143000"/>
          </a:xfrm>
        </p:grpSpPr>
        <p:sp>
          <p:nvSpPr>
            <p:cNvPr id="4" name="Horizontal Scroll 3"/>
            <p:cNvSpPr/>
            <p:nvPr/>
          </p:nvSpPr>
          <p:spPr>
            <a:xfrm>
              <a:off x="6629400" y="3505200"/>
              <a:ext cx="1905000" cy="1143000"/>
            </a:xfrm>
            <a:prstGeom prst="horizontalScroll">
              <a:avLst>
                <a:gd name="adj" fmla="val 7305"/>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l-GR" sz="1200" dirty="0">
                  <a:solidFill>
                    <a:schemeClr val="tx1"/>
                  </a:solidFill>
                </a:rPr>
                <a:t>Τα ρεύματα που </a:t>
              </a:r>
              <a:r>
                <a:rPr lang="el-GR" sz="1200" dirty="0" smtClean="0">
                  <a:solidFill>
                    <a:schemeClr val="tx1"/>
                  </a:solidFill>
                </a:rPr>
                <a:t>μπαίνουν </a:t>
              </a:r>
              <a:r>
                <a:rPr lang="el-GR" sz="1200" dirty="0">
                  <a:solidFill>
                    <a:schemeClr val="tx1"/>
                  </a:solidFill>
                </a:rPr>
                <a:t>στον κόμβο έχουν θετικό πρόσημο, ενώ αυτά που </a:t>
              </a:r>
              <a:r>
                <a:rPr lang="el-GR" sz="1200" dirty="0" smtClean="0">
                  <a:solidFill>
                    <a:schemeClr val="tx1"/>
                  </a:solidFill>
                </a:rPr>
                <a:t>βγαίνουν</a:t>
              </a:r>
              <a:r>
                <a:rPr lang="el-GR" sz="1200" dirty="0">
                  <a:solidFill>
                    <a:schemeClr val="tx1"/>
                  </a:solidFill>
                </a:rPr>
                <a:t>, αρνητικό.</a:t>
              </a:r>
            </a:p>
          </p:txBody>
        </p:sp>
        <p:cxnSp>
          <p:nvCxnSpPr>
            <p:cNvPr id="7" name="Elbow Connector 6"/>
            <p:cNvCxnSpPr>
              <a:stCxn id="4" idx="1"/>
            </p:cNvCxnSpPr>
            <p:nvPr/>
          </p:nvCxnSpPr>
          <p:spPr>
            <a:xfrm rot="10800000">
              <a:off x="5410200" y="3657600"/>
              <a:ext cx="1219200" cy="41910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grpSp>
      <p:pic>
        <p:nvPicPr>
          <p:cNvPr id="8" name="Picture 2" descr="http://photos1.blogger.com/x/blogger/3569/2389/1600/760725/Decorated_tree.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305799" y="0"/>
            <a:ext cx="1066800" cy="106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8898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fade">
                                      <p:cBhvr>
                                        <p:cTn id="38" dur="500"/>
                                        <p:tgtEl>
                                          <p:spTgt spid="3">
                                            <p:txEl>
                                              <p:pRg st="6" end="6"/>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fade">
                                      <p:cBhvr>
                                        <p:cTn id="41"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5595510" y="854891"/>
            <a:ext cx="3053190" cy="2079250"/>
          </a:xfrm>
          <a:prstGeom prst="rect">
            <a:avLst/>
          </a:prstGeom>
          <a:ln>
            <a:noFill/>
          </a:ln>
          <a:effectLst>
            <a:outerShdw blurRad="190500" algn="tl" rotWithShape="0">
              <a:srgbClr val="000000">
                <a:alpha val="70000"/>
              </a:srgbClr>
            </a:outerShdw>
          </a:effectLst>
        </p:spPr>
      </p:pic>
      <p:sp>
        <p:nvSpPr>
          <p:cNvPr id="2" name="Title 1"/>
          <p:cNvSpPr>
            <a:spLocks noGrp="1"/>
          </p:cNvSpPr>
          <p:nvPr>
            <p:ph type="title"/>
          </p:nvPr>
        </p:nvSpPr>
        <p:spPr/>
        <p:txBody>
          <a:bodyPr>
            <a:normAutofit fontScale="90000"/>
          </a:bodyPr>
          <a:lstStyle/>
          <a:p>
            <a:r>
              <a:rPr lang="el-GR" dirty="0" smtClean="0"/>
              <a:t>Ηλεκτρικά Κυκλώματα</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1" y="1371600"/>
                <a:ext cx="4571164" cy="5334000"/>
              </a:xfrm>
            </p:spPr>
            <p:txBody>
              <a:bodyPr>
                <a:normAutofit/>
              </a:bodyPr>
              <a:lstStyle/>
              <a:p>
                <a:r>
                  <a:rPr lang="el-GR" b="1" dirty="0" smtClean="0">
                    <a:latin typeface="Calibri" panose="020F0502020204030204" pitchFamily="34" charset="0"/>
                    <a:cs typeface="Calibri" panose="020F0502020204030204" pitchFamily="34" charset="0"/>
                  </a:rPr>
                  <a:t>Οι Κανόνες του </a:t>
                </a:r>
                <a:r>
                  <a:rPr lang="en-US" b="1" dirty="0" smtClean="0">
                    <a:latin typeface="Calibri" panose="020F0502020204030204" pitchFamily="34" charset="0"/>
                    <a:cs typeface="Calibri" panose="020F0502020204030204" pitchFamily="34" charset="0"/>
                  </a:rPr>
                  <a:t>Kirchhoff</a:t>
                </a:r>
              </a:p>
              <a:p>
                <a:pPr lvl="1"/>
                <a:endParaRPr lang="en-US" sz="1600" dirty="0" smtClean="0">
                  <a:latin typeface="Calibri" panose="020F0502020204030204" pitchFamily="34" charset="0"/>
                  <a:cs typeface="Calibri" panose="020F0502020204030204" pitchFamily="34" charset="0"/>
                </a:endParaRPr>
              </a:p>
              <a:p>
                <a:pPr lvl="1"/>
                <a:r>
                  <a:rPr lang="el-GR" dirty="0" smtClean="0">
                    <a:latin typeface="Calibri" panose="020F0502020204030204" pitchFamily="34" charset="0"/>
                    <a:cs typeface="Calibri" panose="020F0502020204030204" pitchFamily="34" charset="0"/>
                  </a:rPr>
                  <a:t>1. </a:t>
                </a:r>
                <a:r>
                  <a:rPr lang="el-GR" b="1" i="1" dirty="0" smtClean="0">
                    <a:latin typeface="Calibri" panose="020F0502020204030204" pitchFamily="34" charset="0"/>
                    <a:cs typeface="Calibri" panose="020F0502020204030204" pitchFamily="34" charset="0"/>
                  </a:rPr>
                  <a:t>Κανόνας κόμβου:</a:t>
                </a:r>
                <a:endParaRPr lang="en-US" b="1" i="1" dirty="0" smtClean="0">
                  <a:latin typeface="Calibri" panose="020F0502020204030204" pitchFamily="34" charset="0"/>
                  <a:cs typeface="Calibri" panose="020F0502020204030204" pitchFamily="34" charset="0"/>
                </a:endParaRPr>
              </a:p>
              <a:p>
                <a:pPr marL="365760" lvl="1" indent="0">
                  <a:buNone/>
                </a:pPr>
                <a:endParaRPr lang="en-US" sz="900" i="1" dirty="0" smtClean="0">
                  <a:latin typeface="Calibri" panose="020F0502020204030204" pitchFamily="34" charset="0"/>
                  <a:cs typeface="Calibri" panose="020F0502020204030204" pitchFamily="34" charset="0"/>
                </a:endParaRPr>
              </a:p>
              <a:p>
                <a:pPr marL="685800" lvl="2"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𝐼</m:t>
                          </m:r>
                        </m:e>
                        <m:sub>
                          <m:r>
                            <a:rPr lang="en-US" i="1">
                              <a:latin typeface="Cambria Math" panose="02040503050406030204" pitchFamily="18" charset="0"/>
                              <a:ea typeface="Cambria Math" panose="02040503050406030204" pitchFamily="18" charset="0"/>
                            </a:rPr>
                            <m:t>𝑖𝑛</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𝐼</m:t>
                          </m:r>
                        </m:e>
                        <m:sub>
                          <m:r>
                            <a:rPr lang="en-US" i="1">
                              <a:latin typeface="Cambria Math" panose="02040503050406030204" pitchFamily="18" charset="0"/>
                              <a:ea typeface="Cambria Math" panose="02040503050406030204" pitchFamily="18" charset="0"/>
                            </a:rPr>
                            <m:t>𝑜𝑢𝑡</m:t>
                          </m:r>
                        </m:sub>
                      </m:sSub>
                    </m:oMath>
                  </m:oMathPara>
                </a14:m>
                <a:endParaRPr lang="en-US" dirty="0" smtClean="0">
                  <a:latin typeface="Calibri" panose="020F0502020204030204" pitchFamily="34" charset="0"/>
                  <a:cs typeface="Calibri" panose="020F0502020204030204" pitchFamily="34" charset="0"/>
                </a:endParaRPr>
              </a:p>
              <a:p>
                <a:pPr marL="685800" lvl="2" indent="0">
                  <a:buNone/>
                </a:pPr>
                <a:endParaRPr lang="en-US" sz="1050" dirty="0">
                  <a:latin typeface="Calibri" panose="020F0502020204030204" pitchFamily="34" charset="0"/>
                  <a:cs typeface="Calibri" panose="020F0502020204030204" pitchFamily="34" charset="0"/>
                </a:endParaRPr>
              </a:p>
              <a:p>
                <a:pPr marL="685800" lvl="2" indent="0">
                  <a:buNone/>
                </a:pPr>
                <a:r>
                  <a:rPr lang="el-GR" dirty="0" smtClean="0">
                    <a:latin typeface="Calibri" panose="020F0502020204030204" pitchFamily="34" charset="0"/>
                    <a:cs typeface="Calibri" panose="020F0502020204030204" pitchFamily="34" charset="0"/>
                  </a:rPr>
                  <a:t>Προέρχεται από την αρχή διατήρησης του φορτίου</a:t>
                </a:r>
                <a:endParaRPr lang="en-US" dirty="0" smtClean="0">
                  <a:latin typeface="Calibri" panose="020F0502020204030204" pitchFamily="34" charset="0"/>
                  <a:cs typeface="Calibri" panose="020F0502020204030204" pitchFamily="34" charset="0"/>
                </a:endParaRPr>
              </a:p>
              <a:p>
                <a:pPr lvl="1"/>
                <a:endParaRPr lang="en-US" sz="1100" dirty="0" smtClean="0">
                  <a:latin typeface="Calibri" panose="020F0502020204030204" pitchFamily="34" charset="0"/>
                  <a:cs typeface="Calibri" panose="020F0502020204030204" pitchFamily="34" charset="0"/>
                </a:endParaRPr>
              </a:p>
              <a:p>
                <a:pPr lvl="1"/>
                <a:r>
                  <a:rPr lang="en-US" dirty="0" smtClean="0">
                    <a:latin typeface="Calibri" panose="020F0502020204030204" pitchFamily="34" charset="0"/>
                    <a:cs typeface="Calibri" panose="020F0502020204030204" pitchFamily="34" charset="0"/>
                  </a:rPr>
                  <a:t>2. </a:t>
                </a:r>
                <a:r>
                  <a:rPr lang="el-GR" b="1" i="1" dirty="0" smtClean="0">
                    <a:latin typeface="Calibri" panose="020F0502020204030204" pitchFamily="34" charset="0"/>
                    <a:cs typeface="Calibri" panose="020F0502020204030204" pitchFamily="34" charset="0"/>
                  </a:rPr>
                  <a:t>Κανόνας βρόχου: </a:t>
                </a:r>
              </a:p>
              <a:p>
                <a:pPr marL="365760" lvl="1" indent="0">
                  <a:buNone/>
                </a:pPr>
                <a:endParaRPr lang="el-GR" sz="700" b="1" i="1" dirty="0" smtClean="0">
                  <a:latin typeface="Calibri" panose="020F0502020204030204" pitchFamily="34" charset="0"/>
                  <a:cs typeface="Calibri" panose="020F0502020204030204" pitchFamily="34" charset="0"/>
                </a:endParaRPr>
              </a:p>
              <a:p>
                <a:pPr marL="365760" lvl="1" indent="0">
                  <a:buNone/>
                </a:pPr>
                <a14:m>
                  <m:oMathPara xmlns:m="http://schemas.openxmlformats.org/officeDocument/2006/math">
                    <m:oMathParaPr>
                      <m:jc m:val="centerGroup"/>
                    </m:oMathParaPr>
                    <m:oMath xmlns:m="http://schemas.openxmlformats.org/officeDocument/2006/math">
                      <m:nary>
                        <m:naryPr>
                          <m:chr m:val="∑"/>
                          <m:supHide m:val="on"/>
                          <m:ctrlPr>
                            <a:rPr lang="el-GR" i="1">
                              <a:latin typeface="Cambria Math" panose="02040503050406030204" pitchFamily="18" charset="0"/>
                            </a:rPr>
                          </m:ctrlPr>
                        </m:naryPr>
                        <m:sub>
                          <m:r>
                            <a:rPr lang="el-GR" b="0" i="1" smtClean="0">
                              <a:latin typeface="Cambria Math" panose="02040503050406030204" pitchFamily="18" charset="0"/>
                            </a:rPr>
                            <m:t>𝛽𝜌</m:t>
                          </m:r>
                          <m:r>
                            <m:rPr>
                              <m:sty m:val="p"/>
                            </m:rPr>
                            <a:rPr lang="el-GR" b="0" i="1" smtClean="0">
                              <a:latin typeface="Cambria Math" panose="02040503050406030204" pitchFamily="18" charset="0"/>
                            </a:rPr>
                            <m:t>ό</m:t>
                          </m:r>
                          <m:r>
                            <a:rPr lang="el-GR" b="0" i="1" smtClean="0">
                              <a:latin typeface="Cambria Math" panose="02040503050406030204" pitchFamily="18" charset="0"/>
                            </a:rPr>
                            <m:t>𝜒𝜊𝜍</m:t>
                          </m:r>
                        </m:sub>
                        <m:sup/>
                        <m:e>
                          <m:r>
                            <m:rPr>
                              <m:sty m:val="p"/>
                            </m:rPr>
                            <a:rPr lang="el-GR" b="0" i="0" smtClean="0">
                              <a:latin typeface="Cambria Math" panose="02040503050406030204" pitchFamily="18" charset="0"/>
                            </a:rPr>
                            <m:t>Δ</m:t>
                          </m:r>
                          <m:r>
                            <m:rPr>
                              <m:sty m:val="p"/>
                            </m:rPr>
                            <a:rPr lang="en-US" b="0" i="0" smtClean="0">
                              <a:latin typeface="Cambria Math" panose="02040503050406030204" pitchFamily="18" charset="0"/>
                            </a:rPr>
                            <m:t>V</m:t>
                          </m:r>
                        </m:e>
                      </m:nary>
                      <m:r>
                        <a:rPr lang="en-US" i="1">
                          <a:latin typeface="Cambria Math" panose="02040503050406030204" pitchFamily="18" charset="0"/>
                        </a:rPr>
                        <m:t>=0</m:t>
                      </m:r>
                    </m:oMath>
                  </m:oMathPara>
                </a14:m>
                <a:endParaRPr lang="el-GR" dirty="0" smtClean="0">
                  <a:latin typeface="Calibri" panose="020F0502020204030204" pitchFamily="34" charset="0"/>
                  <a:cs typeface="Calibri" panose="020F0502020204030204" pitchFamily="34" charset="0"/>
                </a:endParaRPr>
              </a:p>
              <a:p>
                <a:pPr marL="685800" lvl="2" indent="0">
                  <a:buNone/>
                </a:pPr>
                <a:r>
                  <a:rPr lang="el-GR" dirty="0" smtClean="0">
                    <a:latin typeface="Calibri" panose="020F0502020204030204" pitchFamily="34" charset="0"/>
                    <a:cs typeface="Calibri" panose="020F0502020204030204" pitchFamily="34" charset="0"/>
                  </a:rPr>
                  <a:t/>
                </a:r>
                <a:br>
                  <a:rPr lang="el-GR" dirty="0" smtClean="0">
                    <a:latin typeface="Calibri" panose="020F0502020204030204" pitchFamily="34" charset="0"/>
                    <a:cs typeface="Calibri" panose="020F0502020204030204" pitchFamily="34" charset="0"/>
                  </a:rPr>
                </a:br>
                <a:r>
                  <a:rPr lang="el-GR" dirty="0" smtClean="0">
                    <a:latin typeface="Calibri" panose="020F0502020204030204" pitchFamily="34" charset="0"/>
                    <a:cs typeface="Calibri" panose="020F0502020204030204" pitchFamily="34" charset="0"/>
                  </a:rPr>
                  <a:t>Προέρχεται από την αρχή </a:t>
                </a:r>
                <a:br>
                  <a:rPr lang="el-GR" dirty="0" smtClean="0">
                    <a:latin typeface="Calibri" panose="020F0502020204030204" pitchFamily="34" charset="0"/>
                    <a:cs typeface="Calibri" panose="020F0502020204030204" pitchFamily="34" charset="0"/>
                  </a:rPr>
                </a:br>
                <a:r>
                  <a:rPr lang="el-GR" dirty="0" smtClean="0">
                    <a:latin typeface="Calibri" panose="020F0502020204030204" pitchFamily="34" charset="0"/>
                    <a:cs typeface="Calibri" panose="020F0502020204030204" pitchFamily="34" charset="0"/>
                  </a:rPr>
                  <a:t>διατήρησης της ενέργειας</a:t>
                </a:r>
                <a:endParaRPr lang="en-US" dirty="0">
                  <a:latin typeface="Calibri" panose="020F0502020204030204" pitchFamily="34" charset="0"/>
                  <a:cs typeface="Calibri" panose="020F0502020204030204" pitchFamily="34" charset="0"/>
                </a:endParaRPr>
              </a:p>
              <a:p>
                <a:pPr marL="685800" lvl="2" indent="0">
                  <a:buNone/>
                </a:pPr>
                <a:endParaRPr lang="el-GR" dirty="0" smtClean="0">
                  <a:latin typeface="Calibri" panose="020F0502020204030204" pitchFamily="34" charset="0"/>
                  <a:cs typeface="Calibri" panose="020F0502020204030204" pitchFamily="34" charset="0"/>
                </a:endParaRPr>
              </a:p>
              <a:p>
                <a:pPr lvl="1"/>
                <a:endParaRPr lang="en-US" dirty="0" smtClean="0">
                  <a:latin typeface="Calibri" panose="020F0502020204030204" pitchFamily="34" charset="0"/>
                  <a:cs typeface="Calibri" panose="020F0502020204030204"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1" y="1371600"/>
                <a:ext cx="4571164" cy="5334000"/>
              </a:xfrm>
              <a:blipFill rotWithShape="0">
                <a:blip r:embed="rId4"/>
                <a:stretch>
                  <a:fillRect t="-914"/>
                </a:stretch>
              </a:blipFill>
            </p:spPr>
            <p:txBody>
              <a:bodyPr/>
              <a:lstStyle/>
              <a:p>
                <a:r>
                  <a:rPr lang="el-GR">
                    <a:noFill/>
                  </a:rPr>
                  <a:t> </a:t>
                </a:r>
              </a:p>
            </p:txBody>
          </p:sp>
        </mc:Fallback>
      </mc:AlternateContent>
      <p:pic>
        <p:nvPicPr>
          <p:cNvPr id="5" name="Picture 4"/>
          <p:cNvPicPr>
            <a:picLocks noChangeAspect="1"/>
          </p:cNvPicPr>
          <p:nvPr/>
        </p:nvPicPr>
        <p:blipFill>
          <a:blip r:embed="rId5"/>
          <a:stretch>
            <a:fillRect/>
          </a:stretch>
        </p:blipFill>
        <p:spPr>
          <a:xfrm>
            <a:off x="4648200" y="3188141"/>
            <a:ext cx="4000500" cy="3263459"/>
          </a:xfrm>
          <a:prstGeom prst="rect">
            <a:avLst/>
          </a:prstGeom>
          <a:ln>
            <a:noFill/>
          </a:ln>
          <a:effectLst>
            <a:outerShdw blurRad="190500" algn="tl" rotWithShape="0">
              <a:srgbClr val="000000">
                <a:alpha val="70000"/>
              </a:srgbClr>
            </a:outerShdw>
          </a:effectLst>
        </p:spPr>
      </p:pic>
      <p:pic>
        <p:nvPicPr>
          <p:cNvPr id="6" name="Picture 2" descr="http://photos1.blogger.com/x/blogger/3569/2389/1600/760725/Decorated_tree.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8305799" y="0"/>
            <a:ext cx="1066800" cy="10668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p14="http://schemas.microsoft.com/office/powerpoint/2010/main" Requires="p14">
          <p:contentPart p14:bwMode="auto" r:id="rId7">
            <p14:nvContentPartPr>
              <p14:cNvPr id="7" name="Ink 6"/>
              <p14:cNvContentPartPr/>
              <p14:nvPr/>
            </p14:nvContentPartPr>
            <p14:xfrm>
              <a:off x="6165720" y="3754800"/>
              <a:ext cx="140040" cy="92160"/>
            </p14:xfrm>
          </p:contentPart>
        </mc:Choice>
        <mc:Fallback>
          <p:pic>
            <p:nvPicPr>
              <p:cNvPr id="7" name="Ink 6"/>
              <p:cNvPicPr/>
              <p:nvPr/>
            </p:nvPicPr>
            <p:blipFill>
              <a:blip r:embed="rId8"/>
              <a:stretch>
                <a:fillRect/>
              </a:stretch>
            </p:blipFill>
            <p:spPr>
              <a:xfrm>
                <a:off x="6154200" y="3740760"/>
                <a:ext cx="165600" cy="117720"/>
              </a:xfrm>
              <a:prstGeom prst="rect">
                <a:avLst/>
              </a:prstGeom>
            </p:spPr>
          </p:pic>
        </mc:Fallback>
      </mc:AlternateContent>
    </p:spTree>
    <p:extLst>
      <p:ext uri="{BB962C8B-B14F-4D97-AF65-F5344CB8AC3E}">
        <p14:creationId xmlns:p14="http://schemas.microsoft.com/office/powerpoint/2010/main" val="3178068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500"/>
                                        <p:tgtEl>
                                          <p:spTgt spid="3">
                                            <p:txEl>
                                              <p:pRg st="6" end="6"/>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fade">
                                      <p:cBhvr>
                                        <p:cTn id="25" dur="500"/>
                                        <p:tgtEl>
                                          <p:spTgt spid="3">
                                            <p:txEl>
                                              <p:pRg st="8" end="8"/>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10" end="10"/>
                                            </p:txEl>
                                          </p:spTgt>
                                        </p:tgtEl>
                                        <p:attrNameLst>
                                          <p:attrName>style.visibility</p:attrName>
                                        </p:attrNameLst>
                                      </p:cBhvr>
                                      <p:to>
                                        <p:strVal val="visible"/>
                                      </p:to>
                                    </p:set>
                                    <p:animEffect transition="in" filter="fade">
                                      <p:cBhvr>
                                        <p:cTn id="30" dur="500"/>
                                        <p:tgtEl>
                                          <p:spTgt spid="3">
                                            <p:txEl>
                                              <p:pRg st="10" end="1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animEffect transition="in" filter="fade">
                                      <p:cBhvr>
                                        <p:cTn id="35" dur="500"/>
                                        <p:tgtEl>
                                          <p:spTgt spid="3">
                                            <p:txEl>
                                              <p:pRg st="11" end="11"/>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70570" y="990601"/>
            <a:ext cx="3013133" cy="5522976"/>
          </a:xfrm>
          <a:prstGeom prst="rect">
            <a:avLst/>
          </a:prstGeom>
        </p:spPr>
      </p:pic>
      <p:sp>
        <p:nvSpPr>
          <p:cNvPr id="2" name="Title 1"/>
          <p:cNvSpPr>
            <a:spLocks noGrp="1"/>
          </p:cNvSpPr>
          <p:nvPr>
            <p:ph type="title"/>
          </p:nvPr>
        </p:nvSpPr>
        <p:spPr/>
        <p:txBody>
          <a:bodyPr>
            <a:normAutofit fontScale="90000"/>
          </a:bodyPr>
          <a:lstStyle/>
          <a:p>
            <a:r>
              <a:rPr lang="el-GR" dirty="0" smtClean="0"/>
              <a:t>Ηλεκτρικά Κυκλώματα</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09600" y="1371600"/>
                <a:ext cx="7924800" cy="5334000"/>
              </a:xfrm>
            </p:spPr>
            <p:txBody>
              <a:bodyPr>
                <a:normAutofit fontScale="92500" lnSpcReduction="10000"/>
              </a:bodyPr>
              <a:lstStyle/>
              <a:p>
                <a:r>
                  <a:rPr lang="el-GR" b="1" dirty="0" smtClean="0">
                    <a:latin typeface="Calibri" panose="020F0502020204030204" pitchFamily="34" charset="0"/>
                    <a:cs typeface="Calibri" panose="020F0502020204030204" pitchFamily="34" charset="0"/>
                  </a:rPr>
                  <a:t>Κανόνες προσήμου</a:t>
                </a:r>
                <a:endParaRPr lang="el-GR" b="1" dirty="0">
                  <a:latin typeface="Calibri" panose="020F0502020204030204" pitchFamily="34" charset="0"/>
                  <a:cs typeface="Calibri" panose="020F0502020204030204" pitchFamily="34" charset="0"/>
                </a:endParaRPr>
              </a:p>
              <a:p>
                <a:pPr lvl="1"/>
                <a:r>
                  <a:rPr lang="en-US" dirty="0">
                    <a:latin typeface="Calibri" panose="020F0502020204030204" pitchFamily="34" charset="0"/>
                    <a:cs typeface="Calibri" panose="020F0502020204030204" pitchFamily="34" charset="0"/>
                  </a:rPr>
                  <a:t>1</a:t>
                </a:r>
                <a:r>
                  <a:rPr lang="el-GR" dirty="0" smtClean="0">
                    <a:latin typeface="Calibri" panose="020F0502020204030204" pitchFamily="34" charset="0"/>
                    <a:cs typeface="Calibri" panose="020F0502020204030204" pitchFamily="34" charset="0"/>
                  </a:rPr>
                  <a:t>. Η διαφορά δυναμικού στα άκρα</a:t>
                </a:r>
                <a:br>
                  <a:rPr lang="el-GR" dirty="0" smtClean="0">
                    <a:latin typeface="Calibri" panose="020F0502020204030204" pitchFamily="34" charset="0"/>
                    <a:cs typeface="Calibri" panose="020F0502020204030204" pitchFamily="34" charset="0"/>
                  </a:rPr>
                </a:br>
                <a:r>
                  <a:rPr lang="el-GR" dirty="0" smtClean="0">
                    <a:latin typeface="Calibri" panose="020F0502020204030204" pitchFamily="34" charset="0"/>
                    <a:cs typeface="Calibri" panose="020F0502020204030204" pitchFamily="34" charset="0"/>
                  </a:rPr>
                  <a:t>αντιστάτη κατά τη φορά του ρεύματος </a:t>
                </a:r>
                <a:r>
                  <a:rPr lang="en-US" dirty="0" smtClean="0">
                    <a:latin typeface="Calibri" panose="020F0502020204030204" pitchFamily="34" charset="0"/>
                    <a:cs typeface="Calibri" panose="020F0502020204030204" pitchFamily="34" charset="0"/>
                  </a:rPr>
                  <a:t/>
                </a:r>
                <a:br>
                  <a:rPr lang="en-US" dirty="0" smtClean="0">
                    <a:latin typeface="Calibri" panose="020F0502020204030204" pitchFamily="34" charset="0"/>
                    <a:cs typeface="Calibri" panose="020F0502020204030204" pitchFamily="34" charset="0"/>
                  </a:rPr>
                </a:br>
                <a:r>
                  <a:rPr lang="el-GR" dirty="0" smtClean="0">
                    <a:latin typeface="Calibri" panose="020F0502020204030204" pitchFamily="34" charset="0"/>
                    <a:cs typeface="Calibri" panose="020F0502020204030204" pitchFamily="34" charset="0"/>
                  </a:rPr>
                  <a:t>είναι </a:t>
                </a:r>
                <a:endParaRPr lang="en-US" i="0" dirty="0" smtClean="0">
                  <a:latin typeface="Cambria Math" panose="02040503050406030204" pitchFamily="18" charset="0"/>
                  <a:cs typeface="Calibri" panose="020F0502020204030204" pitchFamily="34" charset="0"/>
                </a:endParaRPr>
              </a:p>
              <a:p>
                <a:pPr marL="365760" lvl="1" indent="0">
                  <a:buNone/>
                </a:pPr>
                <a14:m>
                  <m:oMathPara xmlns:m="http://schemas.openxmlformats.org/officeDocument/2006/math">
                    <m:oMathParaPr>
                      <m:jc m:val="centerGroup"/>
                    </m:oMathParaPr>
                    <m:oMath xmlns:m="http://schemas.openxmlformats.org/officeDocument/2006/math">
                      <m:r>
                        <m:rPr>
                          <m:sty m:val="p"/>
                        </m:rPr>
                        <a:rPr lang="el-GR" i="0" dirty="0" smtClean="0">
                          <a:latin typeface="Cambria Math" panose="02040503050406030204" pitchFamily="18" charset="0"/>
                          <a:cs typeface="Calibri" panose="020F0502020204030204" pitchFamily="34" charset="0"/>
                        </a:rPr>
                        <m:t>Δ</m:t>
                      </m:r>
                      <m:sSub>
                        <m:sSubPr>
                          <m:ctrlPr>
                            <a:rPr lang="en-US" b="0" i="1" dirty="0" smtClean="0">
                              <a:latin typeface="Cambria Math" panose="02040503050406030204" pitchFamily="18" charset="0"/>
                              <a:cs typeface="Calibri" panose="020F0502020204030204" pitchFamily="34" charset="0"/>
                            </a:rPr>
                          </m:ctrlPr>
                        </m:sSubPr>
                        <m:e>
                          <m:r>
                            <a:rPr lang="en-US" i="1" dirty="0" smtClean="0">
                              <a:latin typeface="Cambria Math" panose="02040503050406030204" pitchFamily="18" charset="0"/>
                              <a:cs typeface="Calibri" panose="020F0502020204030204" pitchFamily="34" charset="0"/>
                            </a:rPr>
                            <m:t>𝑉</m:t>
                          </m:r>
                        </m:e>
                        <m:sub>
                          <m:r>
                            <a:rPr lang="en-US" b="0" i="1" dirty="0" smtClean="0">
                              <a:latin typeface="Cambria Math" panose="02040503050406030204" pitchFamily="18" charset="0"/>
                              <a:cs typeface="Calibri" panose="020F0502020204030204" pitchFamily="34" charset="0"/>
                            </a:rPr>
                            <m:t>𝑎𝑏</m:t>
                          </m:r>
                        </m:sub>
                      </m:sSub>
                      <m:r>
                        <a:rPr lang="en-US" b="0" i="1" dirty="0" smtClean="0">
                          <a:latin typeface="Cambria Math" panose="02040503050406030204" pitchFamily="18" charset="0"/>
                          <a:cs typeface="Calibri" panose="020F0502020204030204" pitchFamily="34" charset="0"/>
                        </a:rPr>
                        <m:t>=</m:t>
                      </m:r>
                      <m:sSub>
                        <m:sSubPr>
                          <m:ctrlPr>
                            <a:rPr lang="en-US" b="0" i="1" dirty="0" smtClean="0">
                              <a:latin typeface="Cambria Math" panose="02040503050406030204" pitchFamily="18" charset="0"/>
                              <a:cs typeface="Calibri" panose="020F0502020204030204" pitchFamily="34" charset="0"/>
                            </a:rPr>
                          </m:ctrlPr>
                        </m:sSubPr>
                        <m:e>
                          <m:r>
                            <a:rPr lang="en-US" b="0" i="1" dirty="0" smtClean="0">
                              <a:latin typeface="Cambria Math" panose="02040503050406030204" pitchFamily="18" charset="0"/>
                              <a:cs typeface="Calibri" panose="020F0502020204030204" pitchFamily="34" charset="0"/>
                            </a:rPr>
                            <m:t>𝑉</m:t>
                          </m:r>
                        </m:e>
                        <m:sub>
                          <m:r>
                            <a:rPr lang="en-US" b="0" i="1" dirty="0" smtClean="0">
                              <a:latin typeface="Cambria Math" panose="02040503050406030204" pitchFamily="18" charset="0"/>
                              <a:cs typeface="Calibri" panose="020F0502020204030204" pitchFamily="34" charset="0"/>
                            </a:rPr>
                            <m:t>𝑏</m:t>
                          </m:r>
                        </m:sub>
                      </m:sSub>
                      <m:r>
                        <a:rPr lang="en-US" b="0" i="1" dirty="0" smtClean="0">
                          <a:latin typeface="Cambria Math" panose="02040503050406030204" pitchFamily="18" charset="0"/>
                          <a:cs typeface="Calibri" panose="020F0502020204030204" pitchFamily="34" charset="0"/>
                        </a:rPr>
                        <m:t>−</m:t>
                      </m:r>
                      <m:sSub>
                        <m:sSubPr>
                          <m:ctrlPr>
                            <a:rPr lang="en-US" b="0" i="1" dirty="0" smtClean="0">
                              <a:latin typeface="Cambria Math" panose="02040503050406030204" pitchFamily="18" charset="0"/>
                              <a:cs typeface="Calibri" panose="020F0502020204030204" pitchFamily="34" charset="0"/>
                            </a:rPr>
                          </m:ctrlPr>
                        </m:sSubPr>
                        <m:e>
                          <m:r>
                            <a:rPr lang="en-US" b="0" i="1" dirty="0" smtClean="0">
                              <a:latin typeface="Cambria Math" panose="02040503050406030204" pitchFamily="18" charset="0"/>
                              <a:cs typeface="Calibri" panose="020F0502020204030204" pitchFamily="34" charset="0"/>
                            </a:rPr>
                            <m:t>𝑉</m:t>
                          </m:r>
                        </m:e>
                        <m:sub>
                          <m:r>
                            <a:rPr lang="en-US" b="0" i="1" dirty="0" smtClean="0">
                              <a:latin typeface="Cambria Math" panose="02040503050406030204" pitchFamily="18" charset="0"/>
                              <a:cs typeface="Calibri" panose="020F0502020204030204" pitchFamily="34" charset="0"/>
                            </a:rPr>
                            <m:t>𝑎</m:t>
                          </m:r>
                        </m:sub>
                      </m:sSub>
                      <m:r>
                        <a:rPr lang="en-US" i="1" dirty="0" smtClean="0">
                          <a:latin typeface="Cambria Math" panose="02040503050406030204" pitchFamily="18" charset="0"/>
                          <a:cs typeface="Calibri" panose="020F0502020204030204" pitchFamily="34" charset="0"/>
                        </a:rPr>
                        <m:t>=</m:t>
                      </m:r>
                      <m:r>
                        <a:rPr lang="en-US" b="0" i="0" dirty="0" smtClean="0">
                          <a:latin typeface="Cambria Math" panose="02040503050406030204" pitchFamily="18" charset="0"/>
                          <a:cs typeface="Calibri" panose="020F0502020204030204" pitchFamily="34" charset="0"/>
                        </a:rPr>
                        <m:t>−</m:t>
                      </m:r>
                      <m:r>
                        <a:rPr lang="en-US" b="0" i="1" smtClean="0">
                          <a:latin typeface="Cambria Math" panose="02040503050406030204" pitchFamily="18" charset="0"/>
                        </a:rPr>
                        <m:t>𝐼𝑅</m:t>
                      </m:r>
                    </m:oMath>
                  </m:oMathPara>
                </a14:m>
                <a:endParaRPr lang="en-US" dirty="0" smtClean="0">
                  <a:latin typeface="Calibri" panose="020F0502020204030204" pitchFamily="34" charset="0"/>
                  <a:cs typeface="Calibri" panose="020F0502020204030204" pitchFamily="34" charset="0"/>
                </a:endParaRPr>
              </a:p>
              <a:p>
                <a:pPr lvl="1"/>
                <a:r>
                  <a:rPr lang="en-US" dirty="0">
                    <a:latin typeface="Calibri" panose="020F0502020204030204" pitchFamily="34" charset="0"/>
                    <a:cs typeface="Calibri" panose="020F0502020204030204" pitchFamily="34" charset="0"/>
                  </a:rPr>
                  <a:t>2</a:t>
                </a:r>
                <a:r>
                  <a:rPr lang="en-US" dirty="0" smtClean="0">
                    <a:latin typeface="Calibri" panose="020F0502020204030204" pitchFamily="34" charset="0"/>
                    <a:cs typeface="Calibri" panose="020F0502020204030204" pitchFamily="34" charset="0"/>
                  </a:rPr>
                  <a:t>. </a:t>
                </a:r>
                <a:r>
                  <a:rPr lang="el-GR" dirty="0">
                    <a:latin typeface="Calibri" panose="020F0502020204030204" pitchFamily="34" charset="0"/>
                    <a:cs typeface="Calibri" panose="020F0502020204030204" pitchFamily="34" charset="0"/>
                  </a:rPr>
                  <a:t>Η διαφορά δυναμικού στα άκρα</a:t>
                </a:r>
                <a:br>
                  <a:rPr lang="el-GR" dirty="0">
                    <a:latin typeface="Calibri" panose="020F0502020204030204" pitchFamily="34" charset="0"/>
                    <a:cs typeface="Calibri" panose="020F0502020204030204" pitchFamily="34" charset="0"/>
                  </a:rPr>
                </a:br>
                <a:r>
                  <a:rPr lang="el-GR" dirty="0">
                    <a:latin typeface="Calibri" panose="020F0502020204030204" pitchFamily="34" charset="0"/>
                    <a:cs typeface="Calibri" panose="020F0502020204030204" pitchFamily="34" charset="0"/>
                  </a:rPr>
                  <a:t>αντιστάτη κατά </a:t>
                </a:r>
                <a:r>
                  <a:rPr lang="el-GR" dirty="0" smtClean="0">
                    <a:latin typeface="Calibri" panose="020F0502020204030204" pitchFamily="34" charset="0"/>
                    <a:cs typeface="Calibri" panose="020F0502020204030204" pitchFamily="34" charset="0"/>
                  </a:rPr>
                  <a:t>την αντίθετη </a:t>
                </a:r>
                <a:r>
                  <a:rPr lang="el-GR" dirty="0">
                    <a:latin typeface="Calibri" panose="020F0502020204030204" pitchFamily="34" charset="0"/>
                    <a:cs typeface="Calibri" panose="020F0502020204030204" pitchFamily="34" charset="0"/>
                  </a:rPr>
                  <a:t>φορά </a:t>
                </a:r>
                <a:r>
                  <a:rPr lang="el-GR" dirty="0" smtClean="0">
                    <a:latin typeface="Calibri" panose="020F0502020204030204" pitchFamily="34" charset="0"/>
                    <a:cs typeface="Calibri" panose="020F0502020204030204" pitchFamily="34" charset="0"/>
                  </a:rPr>
                  <a:t/>
                </a:r>
                <a:br>
                  <a:rPr lang="el-GR" dirty="0" smtClean="0">
                    <a:latin typeface="Calibri" panose="020F0502020204030204" pitchFamily="34" charset="0"/>
                    <a:cs typeface="Calibri" panose="020F0502020204030204" pitchFamily="34" charset="0"/>
                  </a:rPr>
                </a:br>
                <a:r>
                  <a:rPr lang="el-GR" dirty="0" smtClean="0">
                    <a:latin typeface="Calibri" panose="020F0502020204030204" pitchFamily="34" charset="0"/>
                    <a:cs typeface="Calibri" panose="020F0502020204030204" pitchFamily="34" charset="0"/>
                  </a:rPr>
                  <a:t>του ρεύματος </a:t>
                </a:r>
                <a:r>
                  <a:rPr lang="el-GR" dirty="0">
                    <a:latin typeface="Calibri" panose="020F0502020204030204" pitchFamily="34" charset="0"/>
                    <a:cs typeface="Calibri" panose="020F0502020204030204" pitchFamily="34" charset="0"/>
                  </a:rPr>
                  <a:t>είναι </a:t>
                </a:r>
                <a:endParaRPr lang="en-US" dirty="0" smtClean="0">
                  <a:latin typeface="Cambria Math" panose="02040503050406030204" pitchFamily="18" charset="0"/>
                  <a:cs typeface="Calibri" panose="020F0502020204030204" pitchFamily="34" charset="0"/>
                </a:endParaRPr>
              </a:p>
              <a:p>
                <a:pPr marL="365760" lvl="1" indent="0">
                  <a:buNone/>
                </a:pPr>
                <a14:m>
                  <m:oMathPara xmlns:m="http://schemas.openxmlformats.org/officeDocument/2006/math">
                    <m:oMathParaPr>
                      <m:jc m:val="centerGroup"/>
                    </m:oMathParaPr>
                    <m:oMath xmlns:m="http://schemas.openxmlformats.org/officeDocument/2006/math">
                      <m:r>
                        <m:rPr>
                          <m:sty m:val="p"/>
                        </m:rPr>
                        <a:rPr lang="el-GR" dirty="0">
                          <a:latin typeface="Cambria Math" panose="02040503050406030204" pitchFamily="18" charset="0"/>
                          <a:cs typeface="Calibri" panose="020F0502020204030204" pitchFamily="34" charset="0"/>
                        </a:rPr>
                        <m:t>Δ</m:t>
                      </m:r>
                      <m:sSub>
                        <m:sSubPr>
                          <m:ctrlPr>
                            <a:rPr lang="en-US" i="1" dirty="0">
                              <a:latin typeface="Cambria Math" panose="02040503050406030204" pitchFamily="18" charset="0"/>
                              <a:cs typeface="Calibri" panose="020F0502020204030204" pitchFamily="34" charset="0"/>
                            </a:rPr>
                          </m:ctrlPr>
                        </m:sSubPr>
                        <m:e>
                          <m:r>
                            <a:rPr lang="en-US" i="1" dirty="0">
                              <a:latin typeface="Cambria Math" panose="02040503050406030204" pitchFamily="18" charset="0"/>
                              <a:cs typeface="Calibri" panose="020F0502020204030204" pitchFamily="34" charset="0"/>
                            </a:rPr>
                            <m:t>𝑉</m:t>
                          </m:r>
                        </m:e>
                        <m:sub>
                          <m:r>
                            <a:rPr lang="en-US" i="1" dirty="0">
                              <a:latin typeface="Cambria Math" panose="02040503050406030204" pitchFamily="18" charset="0"/>
                              <a:cs typeface="Calibri" panose="020F0502020204030204" pitchFamily="34" charset="0"/>
                            </a:rPr>
                            <m:t>𝑎𝑏</m:t>
                          </m:r>
                        </m:sub>
                      </m:sSub>
                      <m:r>
                        <a:rPr lang="en-US" i="1" dirty="0">
                          <a:latin typeface="Cambria Math" panose="02040503050406030204" pitchFamily="18" charset="0"/>
                          <a:cs typeface="Calibri" panose="020F0502020204030204" pitchFamily="34" charset="0"/>
                        </a:rPr>
                        <m:t>=</m:t>
                      </m:r>
                      <m:sSub>
                        <m:sSubPr>
                          <m:ctrlPr>
                            <a:rPr lang="en-US" i="1" dirty="0">
                              <a:latin typeface="Cambria Math" panose="02040503050406030204" pitchFamily="18" charset="0"/>
                              <a:cs typeface="Calibri" panose="020F0502020204030204" pitchFamily="34" charset="0"/>
                            </a:rPr>
                          </m:ctrlPr>
                        </m:sSubPr>
                        <m:e>
                          <m:r>
                            <a:rPr lang="en-US" i="1" dirty="0">
                              <a:latin typeface="Cambria Math" panose="02040503050406030204" pitchFamily="18" charset="0"/>
                              <a:cs typeface="Calibri" panose="020F0502020204030204" pitchFamily="34" charset="0"/>
                            </a:rPr>
                            <m:t>𝑉</m:t>
                          </m:r>
                        </m:e>
                        <m:sub>
                          <m:r>
                            <a:rPr lang="en-US" i="1" dirty="0">
                              <a:latin typeface="Cambria Math" panose="02040503050406030204" pitchFamily="18" charset="0"/>
                              <a:cs typeface="Calibri" panose="020F0502020204030204" pitchFamily="34" charset="0"/>
                            </a:rPr>
                            <m:t>𝑏</m:t>
                          </m:r>
                        </m:sub>
                      </m:sSub>
                      <m:r>
                        <a:rPr lang="en-US" i="1" dirty="0">
                          <a:latin typeface="Cambria Math" panose="02040503050406030204" pitchFamily="18" charset="0"/>
                          <a:cs typeface="Calibri" panose="020F0502020204030204" pitchFamily="34" charset="0"/>
                        </a:rPr>
                        <m:t>−</m:t>
                      </m:r>
                      <m:sSub>
                        <m:sSubPr>
                          <m:ctrlPr>
                            <a:rPr lang="en-US" i="1" dirty="0">
                              <a:latin typeface="Cambria Math" panose="02040503050406030204" pitchFamily="18" charset="0"/>
                              <a:cs typeface="Calibri" panose="020F0502020204030204" pitchFamily="34" charset="0"/>
                            </a:rPr>
                          </m:ctrlPr>
                        </m:sSubPr>
                        <m:e>
                          <m:r>
                            <a:rPr lang="en-US" i="1" dirty="0">
                              <a:latin typeface="Cambria Math" panose="02040503050406030204" pitchFamily="18" charset="0"/>
                              <a:cs typeface="Calibri" panose="020F0502020204030204" pitchFamily="34" charset="0"/>
                            </a:rPr>
                            <m:t>𝑉</m:t>
                          </m:r>
                        </m:e>
                        <m:sub>
                          <m:r>
                            <a:rPr lang="en-US" i="1" dirty="0">
                              <a:latin typeface="Cambria Math" panose="02040503050406030204" pitchFamily="18" charset="0"/>
                              <a:cs typeface="Calibri" panose="020F0502020204030204" pitchFamily="34" charset="0"/>
                            </a:rPr>
                            <m:t>𝑎</m:t>
                          </m:r>
                        </m:sub>
                      </m:sSub>
                      <m:r>
                        <a:rPr lang="en-US" b="0" i="1" dirty="0" smtClean="0">
                          <a:latin typeface="Cambria Math" panose="02040503050406030204" pitchFamily="18" charset="0"/>
                          <a:cs typeface="Calibri" panose="020F0502020204030204" pitchFamily="34" charset="0"/>
                        </a:rPr>
                        <m:t>=</m:t>
                      </m:r>
                      <m:r>
                        <a:rPr lang="en-US" i="1">
                          <a:latin typeface="Cambria Math" panose="02040503050406030204" pitchFamily="18" charset="0"/>
                        </a:rPr>
                        <m:t>𝐼𝑅</m:t>
                      </m:r>
                    </m:oMath>
                  </m:oMathPara>
                </a14:m>
                <a:endParaRPr lang="en-US" dirty="0" smtClean="0">
                  <a:latin typeface="Calibri" panose="020F0502020204030204" pitchFamily="34" charset="0"/>
                  <a:cs typeface="Calibri" panose="020F0502020204030204" pitchFamily="34" charset="0"/>
                </a:endParaRPr>
              </a:p>
              <a:p>
                <a:pPr lvl="1"/>
                <a:r>
                  <a:rPr lang="en-US" dirty="0">
                    <a:latin typeface="Calibri" panose="020F0502020204030204" pitchFamily="34" charset="0"/>
                    <a:cs typeface="Calibri" panose="020F0502020204030204" pitchFamily="34" charset="0"/>
                  </a:rPr>
                  <a:t>3</a:t>
                </a:r>
                <a:r>
                  <a:rPr lang="en-US" dirty="0" smtClean="0">
                    <a:latin typeface="Calibri" panose="020F0502020204030204" pitchFamily="34" charset="0"/>
                    <a:cs typeface="Calibri" panose="020F0502020204030204" pitchFamily="34" charset="0"/>
                  </a:rPr>
                  <a:t>. </a:t>
                </a:r>
                <a:r>
                  <a:rPr lang="el-GR" dirty="0" smtClean="0">
                    <a:latin typeface="Calibri" panose="020F0502020204030204" pitchFamily="34" charset="0"/>
                    <a:cs typeface="Calibri" panose="020F0502020204030204" pitchFamily="34" charset="0"/>
                  </a:rPr>
                  <a:t>Η διαφορά δυναμικού στα άκρα</a:t>
                </a:r>
                <a:br>
                  <a:rPr lang="el-GR" dirty="0" smtClean="0">
                    <a:latin typeface="Calibri" panose="020F0502020204030204" pitchFamily="34" charset="0"/>
                    <a:cs typeface="Calibri" panose="020F0502020204030204" pitchFamily="34" charset="0"/>
                  </a:rPr>
                </a:br>
                <a:r>
                  <a:rPr lang="el-GR" dirty="0" smtClean="0">
                    <a:latin typeface="Calibri" panose="020F0502020204030204" pitchFamily="34" charset="0"/>
                    <a:cs typeface="Calibri" panose="020F0502020204030204" pitchFamily="34" charset="0"/>
                  </a:rPr>
                  <a:t>μιας πηγής ΗΕΔ είναι +</a:t>
                </a:r>
                <a14:m>
                  <m:oMath xmlns:m="http://schemas.openxmlformats.org/officeDocument/2006/math">
                    <m:r>
                      <a:rPr lang="el-GR" sz="2400" b="1" i="1">
                        <a:latin typeface="Cambria Math" panose="02040503050406030204" pitchFamily="18" charset="0"/>
                        <a:ea typeface="Cambria Math" panose="02040503050406030204" pitchFamily="18" charset="0"/>
                      </a:rPr>
                      <m:t>𝜺</m:t>
                    </m:r>
                  </m:oMath>
                </a14:m>
                <a:r>
                  <a:rPr lang="el-GR" dirty="0" smtClean="0">
                    <a:latin typeface="Calibri" panose="020F0502020204030204" pitchFamily="34" charset="0"/>
                    <a:cs typeface="Calibri" panose="020F0502020204030204" pitchFamily="34" charset="0"/>
                  </a:rPr>
                  <a:t> αν τη </a:t>
                </a:r>
                <a:r>
                  <a:rPr lang="el-GR" dirty="0" err="1" smtClean="0">
                    <a:latin typeface="Calibri" panose="020F0502020204030204" pitchFamily="34" charset="0"/>
                    <a:cs typeface="Calibri" panose="020F0502020204030204" pitchFamily="34" charset="0"/>
                  </a:rPr>
                  <a:t>διατρέ</a:t>
                </a:r>
                <a:r>
                  <a:rPr lang="en-US" dirty="0" smtClean="0">
                    <a:latin typeface="Calibri" panose="020F0502020204030204" pitchFamily="34" charset="0"/>
                    <a:cs typeface="Calibri" panose="020F0502020204030204" pitchFamily="34" charset="0"/>
                  </a:rPr>
                  <a:t>-</a:t>
                </a:r>
                <a:br>
                  <a:rPr lang="en-US" dirty="0" smtClean="0">
                    <a:latin typeface="Calibri" panose="020F0502020204030204" pitchFamily="34" charset="0"/>
                    <a:cs typeface="Calibri" panose="020F0502020204030204" pitchFamily="34" charset="0"/>
                  </a:rPr>
                </a:br>
                <a:r>
                  <a:rPr lang="el-GR" dirty="0" err="1" smtClean="0">
                    <a:latin typeface="Calibri" panose="020F0502020204030204" pitchFamily="34" charset="0"/>
                    <a:cs typeface="Calibri" panose="020F0502020204030204" pitchFamily="34" charset="0"/>
                  </a:rPr>
                  <a:t>χουμε</a:t>
                </a:r>
                <a:r>
                  <a:rPr lang="el-GR" dirty="0" smtClean="0">
                    <a:latin typeface="Calibri" panose="020F0502020204030204" pitchFamily="34" charset="0"/>
                    <a:cs typeface="Calibri" panose="020F0502020204030204" pitchFamily="34" charset="0"/>
                  </a:rPr>
                  <a:t> από τα αρνητικά προς</a:t>
                </a:r>
                <a:r>
                  <a:rPr lang="en-US" dirty="0" smtClean="0">
                    <a:latin typeface="Calibri" panose="020F0502020204030204" pitchFamily="34" charset="0"/>
                    <a:cs typeface="Calibri" panose="020F0502020204030204" pitchFamily="34" charset="0"/>
                  </a:rPr>
                  <a:t> </a:t>
                </a:r>
                <a:r>
                  <a:rPr lang="el-GR" dirty="0" smtClean="0">
                    <a:latin typeface="Calibri" panose="020F0502020204030204" pitchFamily="34" charset="0"/>
                    <a:cs typeface="Calibri" panose="020F0502020204030204" pitchFamily="34" charset="0"/>
                  </a:rPr>
                  <a:t>τα θετικά</a:t>
                </a:r>
                <a:endParaRPr lang="en-US" dirty="0" smtClean="0">
                  <a:latin typeface="Calibri" panose="020F0502020204030204" pitchFamily="34" charset="0"/>
                  <a:cs typeface="Calibri" panose="020F0502020204030204" pitchFamily="34" charset="0"/>
                </a:endParaRPr>
              </a:p>
              <a:p>
                <a:pPr marL="365760" lvl="1" indent="0">
                  <a:buNone/>
                </a:pPr>
                <a14:m>
                  <m:oMathPara xmlns:m="http://schemas.openxmlformats.org/officeDocument/2006/math">
                    <m:oMathParaPr>
                      <m:jc m:val="centerGroup"/>
                    </m:oMathParaPr>
                    <m:oMath xmlns:m="http://schemas.openxmlformats.org/officeDocument/2006/math">
                      <m:r>
                        <m:rPr>
                          <m:sty m:val="p"/>
                        </m:rPr>
                        <a:rPr lang="el-GR" dirty="0">
                          <a:latin typeface="Cambria Math" panose="02040503050406030204" pitchFamily="18" charset="0"/>
                          <a:cs typeface="Calibri" panose="020F0502020204030204" pitchFamily="34" charset="0"/>
                        </a:rPr>
                        <m:t>Δ</m:t>
                      </m:r>
                      <m:sSub>
                        <m:sSubPr>
                          <m:ctrlPr>
                            <a:rPr lang="en-US" i="1" dirty="0">
                              <a:latin typeface="Cambria Math" panose="02040503050406030204" pitchFamily="18" charset="0"/>
                              <a:cs typeface="Calibri" panose="020F0502020204030204" pitchFamily="34" charset="0"/>
                            </a:rPr>
                          </m:ctrlPr>
                        </m:sSubPr>
                        <m:e>
                          <m:r>
                            <a:rPr lang="en-US" i="1" dirty="0">
                              <a:latin typeface="Cambria Math" panose="02040503050406030204" pitchFamily="18" charset="0"/>
                              <a:cs typeface="Calibri" panose="020F0502020204030204" pitchFamily="34" charset="0"/>
                            </a:rPr>
                            <m:t>𝑉</m:t>
                          </m:r>
                        </m:e>
                        <m:sub>
                          <m:r>
                            <a:rPr lang="en-US" i="1" dirty="0">
                              <a:latin typeface="Cambria Math" panose="02040503050406030204" pitchFamily="18" charset="0"/>
                              <a:cs typeface="Calibri" panose="020F0502020204030204" pitchFamily="34" charset="0"/>
                            </a:rPr>
                            <m:t>𝑎𝑏</m:t>
                          </m:r>
                        </m:sub>
                      </m:sSub>
                      <m:r>
                        <a:rPr lang="en-US" i="1" dirty="0">
                          <a:latin typeface="Cambria Math" panose="02040503050406030204" pitchFamily="18" charset="0"/>
                          <a:cs typeface="Calibri" panose="020F0502020204030204" pitchFamily="34" charset="0"/>
                        </a:rPr>
                        <m:t>=</m:t>
                      </m:r>
                      <m:sSub>
                        <m:sSubPr>
                          <m:ctrlPr>
                            <a:rPr lang="en-US" i="1" dirty="0">
                              <a:latin typeface="Cambria Math" panose="02040503050406030204" pitchFamily="18" charset="0"/>
                              <a:cs typeface="Calibri" panose="020F0502020204030204" pitchFamily="34" charset="0"/>
                            </a:rPr>
                          </m:ctrlPr>
                        </m:sSubPr>
                        <m:e>
                          <m:r>
                            <a:rPr lang="en-US" i="1" dirty="0">
                              <a:latin typeface="Cambria Math" panose="02040503050406030204" pitchFamily="18" charset="0"/>
                              <a:cs typeface="Calibri" panose="020F0502020204030204" pitchFamily="34" charset="0"/>
                            </a:rPr>
                            <m:t>𝑉</m:t>
                          </m:r>
                        </m:e>
                        <m:sub>
                          <m:r>
                            <a:rPr lang="en-US" i="1" dirty="0">
                              <a:latin typeface="Cambria Math" panose="02040503050406030204" pitchFamily="18" charset="0"/>
                              <a:cs typeface="Calibri" panose="020F0502020204030204" pitchFamily="34" charset="0"/>
                            </a:rPr>
                            <m:t>𝑏</m:t>
                          </m:r>
                        </m:sub>
                      </m:sSub>
                      <m:r>
                        <a:rPr lang="en-US" i="1" dirty="0">
                          <a:latin typeface="Cambria Math" panose="02040503050406030204" pitchFamily="18" charset="0"/>
                          <a:cs typeface="Calibri" panose="020F0502020204030204" pitchFamily="34" charset="0"/>
                        </a:rPr>
                        <m:t>−</m:t>
                      </m:r>
                      <m:sSub>
                        <m:sSubPr>
                          <m:ctrlPr>
                            <a:rPr lang="en-US" i="1" dirty="0" smtClean="0">
                              <a:latin typeface="Cambria Math" panose="02040503050406030204" pitchFamily="18" charset="0"/>
                              <a:cs typeface="Calibri" panose="020F0502020204030204" pitchFamily="34" charset="0"/>
                            </a:rPr>
                          </m:ctrlPr>
                        </m:sSubPr>
                        <m:e>
                          <m:r>
                            <a:rPr lang="en-US" i="1" dirty="0">
                              <a:latin typeface="Cambria Math" panose="02040503050406030204" pitchFamily="18" charset="0"/>
                              <a:cs typeface="Calibri" panose="020F0502020204030204" pitchFamily="34" charset="0"/>
                            </a:rPr>
                            <m:t>𝑉</m:t>
                          </m:r>
                        </m:e>
                        <m:sub>
                          <m:r>
                            <a:rPr lang="en-US" i="1" dirty="0">
                              <a:latin typeface="Cambria Math" panose="02040503050406030204" pitchFamily="18" charset="0"/>
                              <a:cs typeface="Calibri" panose="020F0502020204030204" pitchFamily="34" charset="0"/>
                            </a:rPr>
                            <m:t>𝑎</m:t>
                          </m:r>
                        </m:sub>
                      </m:sSub>
                      <m:r>
                        <a:rPr lang="en-US" b="0" i="1" dirty="0" smtClean="0">
                          <a:latin typeface="Cambria Math" panose="02040503050406030204" pitchFamily="18" charset="0"/>
                          <a:cs typeface="Calibri" panose="020F0502020204030204" pitchFamily="34" charset="0"/>
                        </a:rPr>
                        <m:t>=</m:t>
                      </m:r>
                      <m:r>
                        <a:rPr lang="en-US" b="0" i="1" dirty="0" smtClean="0">
                          <a:latin typeface="Cambria Math" panose="02040503050406030204" pitchFamily="18" charset="0"/>
                          <a:cs typeface="Calibri" panose="020F0502020204030204" pitchFamily="34" charset="0"/>
                        </a:rPr>
                        <m:t>𝜀</m:t>
                      </m:r>
                    </m:oMath>
                  </m:oMathPara>
                </a14:m>
                <a:endParaRPr lang="el-GR" dirty="0" smtClean="0">
                  <a:latin typeface="Calibri" panose="020F0502020204030204" pitchFamily="34" charset="0"/>
                  <a:cs typeface="Calibri" panose="020F0502020204030204" pitchFamily="34" charset="0"/>
                </a:endParaRPr>
              </a:p>
              <a:p>
                <a:pPr lvl="1"/>
                <a:r>
                  <a:rPr lang="en-US" dirty="0">
                    <a:latin typeface="Calibri" panose="020F0502020204030204" pitchFamily="34" charset="0"/>
                    <a:cs typeface="Calibri" panose="020F0502020204030204" pitchFamily="34" charset="0"/>
                  </a:rPr>
                  <a:t>4</a:t>
                </a:r>
                <a:r>
                  <a:rPr lang="en-US" dirty="0" smtClean="0">
                    <a:latin typeface="Calibri" panose="020F0502020204030204" pitchFamily="34" charset="0"/>
                    <a:cs typeface="Calibri" panose="020F0502020204030204" pitchFamily="34" charset="0"/>
                  </a:rPr>
                  <a:t>. </a:t>
                </a:r>
                <a:r>
                  <a:rPr lang="el-GR" dirty="0">
                    <a:latin typeface="Calibri" panose="020F0502020204030204" pitchFamily="34" charset="0"/>
                    <a:cs typeface="Calibri" panose="020F0502020204030204" pitchFamily="34" charset="0"/>
                  </a:rPr>
                  <a:t>Η διαφορά δυναμικού στα άκρα</a:t>
                </a:r>
                <a:br>
                  <a:rPr lang="el-GR" dirty="0">
                    <a:latin typeface="Calibri" panose="020F0502020204030204" pitchFamily="34" charset="0"/>
                    <a:cs typeface="Calibri" panose="020F0502020204030204" pitchFamily="34" charset="0"/>
                  </a:rPr>
                </a:br>
                <a:r>
                  <a:rPr lang="el-GR" dirty="0">
                    <a:latin typeface="Calibri" panose="020F0502020204030204" pitchFamily="34" charset="0"/>
                    <a:cs typeface="Calibri" panose="020F0502020204030204" pitchFamily="34" charset="0"/>
                  </a:rPr>
                  <a:t>μιας πηγής ΗΕΔ είναι </a:t>
                </a:r>
                <a:r>
                  <a:rPr lang="en-US" dirty="0" smtClean="0">
                    <a:latin typeface="Calibri" panose="020F0502020204030204" pitchFamily="34" charset="0"/>
                    <a:cs typeface="Calibri" panose="020F0502020204030204" pitchFamily="34" charset="0"/>
                  </a:rPr>
                  <a:t>-</a:t>
                </a:r>
                <a14:m>
                  <m:oMath xmlns:m="http://schemas.openxmlformats.org/officeDocument/2006/math">
                    <m:r>
                      <a:rPr lang="el-GR" sz="2400" b="1" i="1">
                        <a:latin typeface="Cambria Math" panose="02040503050406030204" pitchFamily="18" charset="0"/>
                        <a:ea typeface="Cambria Math" panose="02040503050406030204" pitchFamily="18" charset="0"/>
                      </a:rPr>
                      <m:t>𝜺</m:t>
                    </m:r>
                  </m:oMath>
                </a14:m>
                <a:r>
                  <a:rPr lang="el-GR" dirty="0">
                    <a:latin typeface="Calibri" panose="020F0502020204030204" pitchFamily="34" charset="0"/>
                    <a:cs typeface="Calibri" panose="020F0502020204030204" pitchFamily="34" charset="0"/>
                  </a:rPr>
                  <a:t> αν τη </a:t>
                </a:r>
                <a:r>
                  <a:rPr lang="el-GR" dirty="0" err="1" smtClean="0">
                    <a:latin typeface="Calibri" panose="020F0502020204030204" pitchFamily="34" charset="0"/>
                    <a:cs typeface="Calibri" panose="020F0502020204030204" pitchFamily="34" charset="0"/>
                  </a:rPr>
                  <a:t>διατρέ</a:t>
                </a:r>
                <a:r>
                  <a:rPr lang="en-US" dirty="0" smtClean="0">
                    <a:latin typeface="Calibri" panose="020F0502020204030204" pitchFamily="34" charset="0"/>
                    <a:cs typeface="Calibri" panose="020F0502020204030204" pitchFamily="34" charset="0"/>
                  </a:rPr>
                  <a:t>-</a:t>
                </a:r>
                <a:br>
                  <a:rPr lang="en-US" dirty="0" smtClean="0">
                    <a:latin typeface="Calibri" panose="020F0502020204030204" pitchFamily="34" charset="0"/>
                    <a:cs typeface="Calibri" panose="020F0502020204030204" pitchFamily="34" charset="0"/>
                  </a:rPr>
                </a:br>
                <a:r>
                  <a:rPr lang="el-GR" dirty="0" err="1" smtClean="0">
                    <a:latin typeface="Calibri" panose="020F0502020204030204" pitchFamily="34" charset="0"/>
                    <a:cs typeface="Calibri" panose="020F0502020204030204" pitchFamily="34" charset="0"/>
                  </a:rPr>
                  <a:t>χουμε</a:t>
                </a:r>
                <a:r>
                  <a:rPr lang="el-GR" dirty="0" smtClean="0">
                    <a:latin typeface="Calibri" panose="020F0502020204030204" pitchFamily="34" charset="0"/>
                    <a:cs typeface="Calibri" panose="020F0502020204030204" pitchFamily="34" charset="0"/>
                  </a:rPr>
                  <a:t> </a:t>
                </a:r>
                <a:r>
                  <a:rPr lang="el-GR" dirty="0">
                    <a:latin typeface="Calibri" panose="020F0502020204030204" pitchFamily="34" charset="0"/>
                    <a:cs typeface="Calibri" panose="020F0502020204030204" pitchFamily="34" charset="0"/>
                  </a:rPr>
                  <a:t>από τα </a:t>
                </a:r>
                <a:r>
                  <a:rPr lang="el-GR" dirty="0" smtClean="0">
                    <a:latin typeface="Calibri" panose="020F0502020204030204" pitchFamily="34" charset="0"/>
                    <a:cs typeface="Calibri" panose="020F0502020204030204" pitchFamily="34" charset="0"/>
                  </a:rPr>
                  <a:t>θετικά προς</a:t>
                </a:r>
                <a:r>
                  <a:rPr lang="en-US" dirty="0" smtClean="0">
                    <a:latin typeface="Calibri" panose="020F0502020204030204" pitchFamily="34" charset="0"/>
                    <a:cs typeface="Calibri" panose="020F0502020204030204" pitchFamily="34" charset="0"/>
                  </a:rPr>
                  <a:t> </a:t>
                </a:r>
                <a:r>
                  <a:rPr lang="el-GR" dirty="0" smtClean="0">
                    <a:latin typeface="Calibri" panose="020F0502020204030204" pitchFamily="34" charset="0"/>
                    <a:cs typeface="Calibri" panose="020F0502020204030204" pitchFamily="34" charset="0"/>
                  </a:rPr>
                  <a:t>τα αρνητικά</a:t>
                </a:r>
                <a:endParaRPr lang="en-US" dirty="0" smtClean="0">
                  <a:latin typeface="Calibri" panose="020F0502020204030204" pitchFamily="34" charset="0"/>
                  <a:cs typeface="Calibri" panose="020F0502020204030204" pitchFamily="34" charset="0"/>
                </a:endParaRPr>
              </a:p>
              <a:p>
                <a:pPr marL="365760" lvl="1" indent="0">
                  <a:buNone/>
                </a:pPr>
                <a14:m>
                  <m:oMathPara xmlns:m="http://schemas.openxmlformats.org/officeDocument/2006/math">
                    <m:oMathParaPr>
                      <m:jc m:val="centerGroup"/>
                    </m:oMathParaPr>
                    <m:oMath xmlns:m="http://schemas.openxmlformats.org/officeDocument/2006/math">
                      <m:r>
                        <m:rPr>
                          <m:sty m:val="p"/>
                        </m:rPr>
                        <a:rPr lang="el-GR" dirty="0">
                          <a:latin typeface="Cambria Math" panose="02040503050406030204" pitchFamily="18" charset="0"/>
                          <a:cs typeface="Calibri" panose="020F0502020204030204" pitchFamily="34" charset="0"/>
                        </a:rPr>
                        <m:t>Δ</m:t>
                      </m:r>
                      <m:sSub>
                        <m:sSubPr>
                          <m:ctrlPr>
                            <a:rPr lang="en-US" i="1" dirty="0">
                              <a:latin typeface="Cambria Math" panose="02040503050406030204" pitchFamily="18" charset="0"/>
                              <a:cs typeface="Calibri" panose="020F0502020204030204" pitchFamily="34" charset="0"/>
                            </a:rPr>
                          </m:ctrlPr>
                        </m:sSubPr>
                        <m:e>
                          <m:r>
                            <a:rPr lang="en-US" i="1" dirty="0">
                              <a:latin typeface="Cambria Math" panose="02040503050406030204" pitchFamily="18" charset="0"/>
                              <a:cs typeface="Calibri" panose="020F0502020204030204" pitchFamily="34" charset="0"/>
                            </a:rPr>
                            <m:t>𝑉</m:t>
                          </m:r>
                        </m:e>
                        <m:sub>
                          <m:r>
                            <a:rPr lang="en-US" i="1" dirty="0">
                              <a:latin typeface="Cambria Math" panose="02040503050406030204" pitchFamily="18" charset="0"/>
                              <a:cs typeface="Calibri" panose="020F0502020204030204" pitchFamily="34" charset="0"/>
                            </a:rPr>
                            <m:t>𝑎𝑏</m:t>
                          </m:r>
                        </m:sub>
                      </m:sSub>
                      <m:r>
                        <a:rPr lang="en-US" i="1" dirty="0">
                          <a:latin typeface="Cambria Math" panose="02040503050406030204" pitchFamily="18" charset="0"/>
                          <a:cs typeface="Calibri" panose="020F0502020204030204" pitchFamily="34" charset="0"/>
                        </a:rPr>
                        <m:t>=</m:t>
                      </m:r>
                      <m:sSub>
                        <m:sSubPr>
                          <m:ctrlPr>
                            <a:rPr lang="en-US" i="1" dirty="0">
                              <a:latin typeface="Cambria Math" panose="02040503050406030204" pitchFamily="18" charset="0"/>
                              <a:cs typeface="Calibri" panose="020F0502020204030204" pitchFamily="34" charset="0"/>
                            </a:rPr>
                          </m:ctrlPr>
                        </m:sSubPr>
                        <m:e>
                          <m:r>
                            <a:rPr lang="en-US" i="1" dirty="0">
                              <a:latin typeface="Cambria Math" panose="02040503050406030204" pitchFamily="18" charset="0"/>
                              <a:cs typeface="Calibri" panose="020F0502020204030204" pitchFamily="34" charset="0"/>
                            </a:rPr>
                            <m:t>𝑉</m:t>
                          </m:r>
                        </m:e>
                        <m:sub>
                          <m:r>
                            <a:rPr lang="en-US" i="1" dirty="0">
                              <a:latin typeface="Cambria Math" panose="02040503050406030204" pitchFamily="18" charset="0"/>
                              <a:cs typeface="Calibri" panose="020F0502020204030204" pitchFamily="34" charset="0"/>
                            </a:rPr>
                            <m:t>𝑏</m:t>
                          </m:r>
                        </m:sub>
                      </m:sSub>
                      <m:r>
                        <a:rPr lang="en-US" i="1" dirty="0">
                          <a:latin typeface="Cambria Math" panose="02040503050406030204" pitchFamily="18" charset="0"/>
                          <a:cs typeface="Calibri" panose="020F0502020204030204" pitchFamily="34" charset="0"/>
                        </a:rPr>
                        <m:t>−</m:t>
                      </m:r>
                      <m:sSub>
                        <m:sSubPr>
                          <m:ctrlPr>
                            <a:rPr lang="en-US" i="1" dirty="0">
                              <a:latin typeface="Cambria Math" panose="02040503050406030204" pitchFamily="18" charset="0"/>
                              <a:cs typeface="Calibri" panose="020F0502020204030204" pitchFamily="34" charset="0"/>
                            </a:rPr>
                          </m:ctrlPr>
                        </m:sSubPr>
                        <m:e>
                          <m:r>
                            <a:rPr lang="en-US" i="1" dirty="0">
                              <a:latin typeface="Cambria Math" panose="02040503050406030204" pitchFamily="18" charset="0"/>
                              <a:cs typeface="Calibri" panose="020F0502020204030204" pitchFamily="34" charset="0"/>
                            </a:rPr>
                            <m:t>𝑉</m:t>
                          </m:r>
                        </m:e>
                        <m:sub>
                          <m:r>
                            <a:rPr lang="en-US" i="1" dirty="0">
                              <a:latin typeface="Cambria Math" panose="02040503050406030204" pitchFamily="18" charset="0"/>
                              <a:cs typeface="Calibri" panose="020F0502020204030204" pitchFamily="34" charset="0"/>
                            </a:rPr>
                            <m:t>𝑎</m:t>
                          </m:r>
                        </m:sub>
                      </m:sSub>
                      <m:r>
                        <a:rPr lang="en-US" b="0" i="1" dirty="0" smtClean="0">
                          <a:latin typeface="Cambria Math" panose="02040503050406030204" pitchFamily="18" charset="0"/>
                          <a:cs typeface="Calibri" panose="020F0502020204030204" pitchFamily="34" charset="0"/>
                        </a:rPr>
                        <m:t>=−</m:t>
                      </m:r>
                      <m:r>
                        <a:rPr lang="en-US" b="0" i="1" dirty="0" smtClean="0">
                          <a:latin typeface="Cambria Math" panose="02040503050406030204" pitchFamily="18" charset="0"/>
                          <a:cs typeface="Calibri" panose="020F0502020204030204" pitchFamily="34" charset="0"/>
                        </a:rPr>
                        <m:t>𝜀</m:t>
                      </m:r>
                    </m:oMath>
                  </m:oMathPara>
                </a14:m>
                <a:endParaRPr lang="el-GR" dirty="0" smtClean="0">
                  <a:latin typeface="Calibri" panose="020F0502020204030204" pitchFamily="34" charset="0"/>
                  <a:cs typeface="Calibri" panose="020F0502020204030204"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09600" y="1371600"/>
                <a:ext cx="7924800" cy="5334000"/>
              </a:xfrm>
              <a:blipFill rotWithShape="0">
                <a:blip r:embed="rId3"/>
                <a:stretch>
                  <a:fillRect t="-1486"/>
                </a:stretch>
              </a:blipFill>
            </p:spPr>
            <p:txBody>
              <a:bodyPr/>
              <a:lstStyle/>
              <a:p>
                <a:r>
                  <a:rPr lang="el-GR">
                    <a:noFill/>
                  </a:rPr>
                  <a:t> </a:t>
                </a:r>
              </a:p>
            </p:txBody>
          </p:sp>
        </mc:Fallback>
      </mc:AlternateContent>
      <mc:AlternateContent xmlns:mc="http://schemas.openxmlformats.org/markup-compatibility/2006" xmlns:p14="http://schemas.microsoft.com/office/powerpoint/2010/main">
        <mc:Choice Requires="p14">
          <p:contentPart p14:bwMode="auto" r:id="rId4">
            <p14:nvContentPartPr>
              <p14:cNvPr id="5" name="Ink 4"/>
              <p14:cNvContentPartPr/>
              <p14:nvPr/>
            </p14:nvContentPartPr>
            <p14:xfrm>
              <a:off x="6359400" y="2007360"/>
              <a:ext cx="547200" cy="2602800"/>
            </p14:xfrm>
          </p:contentPart>
        </mc:Choice>
        <mc:Fallback xmlns="">
          <p:pic>
            <p:nvPicPr>
              <p:cNvPr id="5" name="Ink 4"/>
              <p:cNvPicPr/>
              <p:nvPr/>
            </p:nvPicPr>
            <p:blipFill>
              <a:blip r:embed="rId5"/>
              <a:stretch>
                <a:fillRect/>
              </a:stretch>
            </p:blipFill>
            <p:spPr>
              <a:xfrm>
                <a:off x="6350400" y="1997280"/>
                <a:ext cx="568080" cy="2622960"/>
              </a:xfrm>
              <a:prstGeom prst="rect">
                <a:avLst/>
              </a:prstGeom>
            </p:spPr>
          </p:pic>
        </mc:Fallback>
      </mc:AlternateContent>
      <p:pic>
        <p:nvPicPr>
          <p:cNvPr id="6" name="Picture 2" descr="http://photos1.blogger.com/x/blogger/3569/2389/1600/760725/Decorated_tree.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8305799" y="0"/>
            <a:ext cx="1066800" cy="10668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7">
            <p14:nvContentPartPr>
              <p14:cNvPr id="7" name="Ink 6"/>
              <p14:cNvContentPartPr/>
              <p14:nvPr/>
            </p14:nvContentPartPr>
            <p14:xfrm>
              <a:off x="6348514" y="2958047"/>
              <a:ext cx="547200" cy="2927496"/>
            </p14:xfrm>
          </p:contentPart>
        </mc:Choice>
        <mc:Fallback xmlns="">
          <p:pic>
            <p:nvPicPr>
              <p:cNvPr id="7" name="Ink 6"/>
              <p:cNvPicPr/>
              <p:nvPr/>
            </p:nvPicPr>
            <p:blipFill>
              <a:blip r:embed="rId8"/>
              <a:stretch>
                <a:fillRect/>
              </a:stretch>
            </p:blipFill>
            <p:spPr>
              <a:xfrm>
                <a:off x="6339514" y="2947967"/>
                <a:ext cx="568080" cy="2947656"/>
              </a:xfrm>
              <a:prstGeom prst="rect">
                <a:avLst/>
              </a:prstGeom>
            </p:spPr>
          </p:pic>
        </mc:Fallback>
      </mc:AlternateContent>
    </p:spTree>
    <p:extLst>
      <p:ext uri="{BB962C8B-B14F-4D97-AF65-F5344CB8AC3E}">
        <p14:creationId xmlns:p14="http://schemas.microsoft.com/office/powerpoint/2010/main" val="187545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500"/>
                                        <p:tgtEl>
                                          <p:spTgt spid="3">
                                            <p:txEl>
                                              <p:pRg st="1" end="1"/>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500"/>
                                        <p:tgtEl>
                                          <p:spTgt spid="3">
                                            <p:txEl>
                                              <p:pRg st="3" end="3"/>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fade">
                                      <p:cBhvr>
                                        <p:cTn id="40" dur="500"/>
                                        <p:tgtEl>
                                          <p:spTgt spid="3">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Effect transition="in" filter="fade">
                                      <p:cBhvr>
                                        <p:cTn id="45" dur="500"/>
                                        <p:tgtEl>
                                          <p:spTgt spid="3">
                                            <p:txEl>
                                              <p:pRg st="7" end="7"/>
                                            </p:txEl>
                                          </p:spTgt>
                                        </p:tgtEl>
                                      </p:cBhvr>
                                    </p:animEffect>
                                  </p:childTnLst>
                                </p:cTn>
                              </p:par>
                              <p:par>
                                <p:cTn id="46" presetID="10" presetClass="entr" presetSubtype="0" fill="hold" nodeType="withEffect">
                                  <p:stCondLst>
                                    <p:cond delay="0"/>
                                  </p:stCondLst>
                                  <p:childTnLst>
                                    <p:set>
                                      <p:cBhvr>
                                        <p:cTn id="47" dur="1" fill="hold">
                                          <p:stCondLst>
                                            <p:cond delay="0"/>
                                          </p:stCondLst>
                                        </p:cTn>
                                        <p:tgtEl>
                                          <p:spTgt spid="3">
                                            <p:txEl>
                                              <p:pRg st="8" end="8"/>
                                            </p:txEl>
                                          </p:spTgt>
                                        </p:tgtEl>
                                        <p:attrNameLst>
                                          <p:attrName>style.visibility</p:attrName>
                                        </p:attrNameLst>
                                      </p:cBhvr>
                                      <p:to>
                                        <p:strVal val="visible"/>
                                      </p:to>
                                    </p:set>
                                    <p:animEffect transition="in" filter="fade">
                                      <p:cBhvr>
                                        <p:cTn id="48"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5801" y="2560552"/>
            <a:ext cx="4172712" cy="3941857"/>
          </a:xfrm>
          <a:prstGeom prst="rect">
            <a:avLst/>
          </a:prstGeom>
        </p:spPr>
      </p:pic>
      <p:sp>
        <p:nvSpPr>
          <p:cNvPr id="2" name="Title 1"/>
          <p:cNvSpPr>
            <a:spLocks noGrp="1"/>
          </p:cNvSpPr>
          <p:nvPr>
            <p:ph type="title"/>
          </p:nvPr>
        </p:nvSpPr>
        <p:spPr/>
        <p:txBody>
          <a:bodyPr>
            <a:normAutofit fontScale="90000"/>
          </a:bodyPr>
          <a:lstStyle/>
          <a:p>
            <a:r>
              <a:rPr lang="el-GR" dirty="0" smtClean="0"/>
              <a:t>Ηλεκτρικά Κυκλώματα</a:t>
            </a:r>
            <a:endParaRPr lang="el-GR" dirty="0"/>
          </a:p>
        </p:txBody>
      </p:sp>
      <p:sp>
        <p:nvSpPr>
          <p:cNvPr id="3" name="Content Placeholder 2"/>
          <p:cNvSpPr>
            <a:spLocks noGrp="1"/>
          </p:cNvSpPr>
          <p:nvPr>
            <p:ph idx="1"/>
          </p:nvPr>
        </p:nvSpPr>
        <p:spPr>
          <a:xfrm>
            <a:off x="609600" y="1371600"/>
            <a:ext cx="7924800" cy="5334000"/>
          </a:xfrm>
        </p:spPr>
        <p:txBody>
          <a:bodyPr>
            <a:normAutofit/>
          </a:bodyPr>
          <a:lstStyle/>
          <a:p>
            <a:r>
              <a:rPr lang="el-GR" b="1" dirty="0" smtClean="0">
                <a:latin typeface="Calibri" panose="020F0502020204030204" pitchFamily="34" charset="0"/>
                <a:cs typeface="Calibri" panose="020F0502020204030204" pitchFamily="34" charset="0"/>
              </a:rPr>
              <a:t>Παράδειγμα:</a:t>
            </a:r>
          </a:p>
          <a:p>
            <a:pPr lvl="1"/>
            <a:r>
              <a:rPr lang="el-GR" dirty="0" smtClean="0">
                <a:latin typeface="Calibri" panose="020F0502020204030204" pitchFamily="34" charset="0"/>
                <a:cs typeface="Calibri" panose="020F0502020204030204" pitchFamily="34" charset="0"/>
              </a:rPr>
              <a:t>Ένα κύκλωμα απλού βρόχου περιέχει δυο αντιστάτες και δυο πηγές όπως στο σχήμα. Βρείτε το ρεύμα που διαρρέει το κύκλωμα.</a:t>
            </a:r>
          </a:p>
        </p:txBody>
      </p:sp>
      <mc:AlternateContent xmlns:mc="http://schemas.openxmlformats.org/markup-compatibility/2006" xmlns:p14="http://schemas.microsoft.com/office/powerpoint/2010/main">
        <mc:Choice Requires="p14">
          <p:contentPart p14:bwMode="auto" r:id="rId3">
            <p14:nvContentPartPr>
              <p14:cNvPr id="4" name="Ink 3"/>
              <p14:cNvContentPartPr/>
              <p14:nvPr/>
            </p14:nvContentPartPr>
            <p14:xfrm>
              <a:off x="650160" y="3075840"/>
              <a:ext cx="3549240" cy="2091600"/>
            </p14:xfrm>
          </p:contentPart>
        </mc:Choice>
        <mc:Fallback xmlns="">
          <p:pic>
            <p:nvPicPr>
              <p:cNvPr id="4" name="Ink 3"/>
              <p:cNvPicPr/>
              <p:nvPr/>
            </p:nvPicPr>
            <p:blipFill>
              <a:blip r:embed="rId4"/>
              <a:stretch>
                <a:fillRect/>
              </a:stretch>
            </p:blipFill>
            <p:spPr>
              <a:xfrm>
                <a:off x="643680" y="3067920"/>
                <a:ext cx="3567960" cy="2112480"/>
              </a:xfrm>
              <a:prstGeom prst="rect">
                <a:avLst/>
              </a:prstGeom>
            </p:spPr>
          </p:pic>
        </mc:Fallback>
      </mc:AlternateContent>
      <p:pic>
        <p:nvPicPr>
          <p:cNvPr id="6" name="Picture 2" descr="http://photos1.blogger.com/x/blogger/3569/2389/1600/760725/Decorated_tree.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8305799" y="0"/>
            <a:ext cx="1066800" cy="10668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p14="http://schemas.microsoft.com/office/powerpoint/2010/main" Requires="p14">
          <p:contentPart p14:bwMode="auto" r:id="rId6">
            <p14:nvContentPartPr>
              <p14:cNvPr id="7" name="Ink 6"/>
              <p14:cNvContentPartPr/>
              <p14:nvPr/>
            </p14:nvContentPartPr>
            <p14:xfrm>
              <a:off x="4397400" y="3839760"/>
              <a:ext cx="4541760" cy="2535120"/>
            </p14:xfrm>
          </p:contentPart>
        </mc:Choice>
        <mc:Fallback>
          <p:pic>
            <p:nvPicPr>
              <p:cNvPr id="7" name="Ink 6"/>
              <p:cNvPicPr/>
              <p:nvPr/>
            </p:nvPicPr>
            <p:blipFill>
              <a:blip r:embed="rId7"/>
              <a:stretch>
                <a:fillRect/>
              </a:stretch>
            </p:blipFill>
            <p:spPr>
              <a:xfrm>
                <a:off x="4388760" y="3829680"/>
                <a:ext cx="4563000" cy="2555640"/>
              </a:xfrm>
              <a:prstGeom prst="rect">
                <a:avLst/>
              </a:prstGeom>
            </p:spPr>
          </p:pic>
        </mc:Fallback>
      </mc:AlternateContent>
    </p:spTree>
    <p:extLst>
      <p:ext uri="{BB962C8B-B14F-4D97-AF65-F5344CB8AC3E}">
        <p14:creationId xmlns:p14="http://schemas.microsoft.com/office/powerpoint/2010/main" val="428558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28637" y="710292"/>
            <a:ext cx="3334513" cy="3150031"/>
          </a:xfrm>
          <a:prstGeom prst="rect">
            <a:avLst/>
          </a:prstGeom>
        </p:spPr>
      </p:pic>
      <p:sp>
        <p:nvSpPr>
          <p:cNvPr id="2" name="Title 1"/>
          <p:cNvSpPr>
            <a:spLocks noGrp="1"/>
          </p:cNvSpPr>
          <p:nvPr>
            <p:ph type="title"/>
          </p:nvPr>
        </p:nvSpPr>
        <p:spPr/>
        <p:txBody>
          <a:bodyPr>
            <a:normAutofit fontScale="90000"/>
          </a:bodyPr>
          <a:lstStyle/>
          <a:p>
            <a:r>
              <a:rPr lang="el-GR" dirty="0" smtClean="0"/>
              <a:t>Ηλεκτρικά Κυκλώματα</a:t>
            </a:r>
            <a:endParaRPr lang="el-GR" dirty="0"/>
          </a:p>
        </p:txBody>
      </p:sp>
      <p:sp>
        <p:nvSpPr>
          <p:cNvPr id="3" name="Content Placeholder 2"/>
          <p:cNvSpPr>
            <a:spLocks noGrp="1"/>
          </p:cNvSpPr>
          <p:nvPr>
            <p:ph idx="1"/>
          </p:nvPr>
        </p:nvSpPr>
        <p:spPr>
          <a:xfrm>
            <a:off x="609600" y="1371600"/>
            <a:ext cx="7924800" cy="5334000"/>
          </a:xfrm>
        </p:spPr>
        <p:txBody>
          <a:bodyPr>
            <a:normAutofit/>
          </a:bodyPr>
          <a:lstStyle/>
          <a:p>
            <a:r>
              <a:rPr lang="el-GR" b="1" dirty="0" smtClean="0">
                <a:latin typeface="Calibri" panose="020F0502020204030204" pitchFamily="34" charset="0"/>
                <a:cs typeface="Calibri" panose="020F0502020204030204" pitchFamily="34" charset="0"/>
              </a:rPr>
              <a:t>Παράδειγμα – Λύση:</a:t>
            </a:r>
          </a:p>
          <a:p>
            <a:pPr lvl="1"/>
            <a:r>
              <a:rPr lang="el-GR" dirty="0" smtClean="0">
                <a:latin typeface="Calibri" panose="020F0502020204030204" pitchFamily="34" charset="0"/>
                <a:cs typeface="Calibri" panose="020F0502020204030204" pitchFamily="34" charset="0"/>
              </a:rPr>
              <a:t>Βρείτε το ρεύμα που </a:t>
            </a:r>
            <a:r>
              <a:rPr lang="en-US" dirty="0" smtClean="0">
                <a:latin typeface="Calibri" panose="020F0502020204030204" pitchFamily="34" charset="0"/>
                <a:cs typeface="Calibri" panose="020F0502020204030204" pitchFamily="34" charset="0"/>
              </a:rPr>
              <a:t/>
            </a:r>
            <a:br>
              <a:rPr lang="en-US" dirty="0" smtClean="0">
                <a:latin typeface="Calibri" panose="020F0502020204030204" pitchFamily="34" charset="0"/>
                <a:cs typeface="Calibri" panose="020F0502020204030204" pitchFamily="34" charset="0"/>
              </a:rPr>
            </a:br>
            <a:r>
              <a:rPr lang="el-GR" dirty="0" smtClean="0">
                <a:latin typeface="Calibri" panose="020F0502020204030204" pitchFamily="34" charset="0"/>
                <a:cs typeface="Calibri" panose="020F0502020204030204" pitchFamily="34" charset="0"/>
              </a:rPr>
              <a:t>διαρρέει το κύκλωμα.</a:t>
            </a:r>
          </a:p>
        </p:txBody>
      </p:sp>
      <p:pic>
        <p:nvPicPr>
          <p:cNvPr id="6" name="Picture 2" descr="http://photos1.blogger.com/x/blogger/3569/2389/1600/760725/Decorated_tree.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305799" y="0"/>
            <a:ext cx="1066800" cy="10668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p14="http://schemas.microsoft.com/office/powerpoint/2010/main" Requires="p14">
          <p:contentPart p14:bwMode="auto" r:id="rId4">
            <p14:nvContentPartPr>
              <p14:cNvPr id="4" name="Ink 3"/>
              <p14:cNvContentPartPr/>
              <p14:nvPr/>
            </p14:nvContentPartPr>
            <p14:xfrm>
              <a:off x="636120" y="1733040"/>
              <a:ext cx="8266320" cy="4818600"/>
            </p14:xfrm>
          </p:contentPart>
        </mc:Choice>
        <mc:Fallback>
          <p:pic>
            <p:nvPicPr>
              <p:cNvPr id="4" name="Ink 3"/>
              <p:cNvPicPr/>
              <p:nvPr/>
            </p:nvPicPr>
            <p:blipFill>
              <a:blip r:embed="rId5"/>
              <a:stretch>
                <a:fillRect/>
              </a:stretch>
            </p:blipFill>
            <p:spPr>
              <a:xfrm>
                <a:off x="627840" y="1722240"/>
                <a:ext cx="8285400" cy="4837320"/>
              </a:xfrm>
              <a:prstGeom prst="rect">
                <a:avLst/>
              </a:prstGeom>
            </p:spPr>
          </p:pic>
        </mc:Fallback>
      </mc:AlternateContent>
    </p:spTree>
    <p:extLst>
      <p:ext uri="{BB962C8B-B14F-4D97-AF65-F5344CB8AC3E}">
        <p14:creationId xmlns:p14="http://schemas.microsoft.com/office/powerpoint/2010/main" val="122845143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79264" y="914400"/>
            <a:ext cx="3907536" cy="4147293"/>
          </a:xfrm>
          <a:prstGeom prst="rect">
            <a:avLst/>
          </a:prstGeom>
        </p:spPr>
      </p:pic>
      <p:sp>
        <p:nvSpPr>
          <p:cNvPr id="2" name="Title 1"/>
          <p:cNvSpPr>
            <a:spLocks noGrp="1"/>
          </p:cNvSpPr>
          <p:nvPr>
            <p:ph type="title"/>
          </p:nvPr>
        </p:nvSpPr>
        <p:spPr/>
        <p:txBody>
          <a:bodyPr>
            <a:normAutofit fontScale="90000"/>
          </a:bodyPr>
          <a:lstStyle/>
          <a:p>
            <a:r>
              <a:rPr lang="el-GR" dirty="0" smtClean="0"/>
              <a:t>Ηλεκτρικά Κυκλώματα</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09600" y="1371600"/>
                <a:ext cx="7924800" cy="5334000"/>
              </a:xfrm>
            </p:spPr>
            <p:txBody>
              <a:bodyPr>
                <a:normAutofit/>
              </a:bodyPr>
              <a:lstStyle/>
              <a:p>
                <a:r>
                  <a:rPr lang="el-GR" b="1" dirty="0" smtClean="0">
                    <a:latin typeface="Calibri" panose="020F0502020204030204" pitchFamily="34" charset="0"/>
                    <a:cs typeface="Calibri" panose="020F0502020204030204" pitchFamily="34" charset="0"/>
                  </a:rPr>
                  <a:t>Παράδειγμα:</a:t>
                </a:r>
              </a:p>
              <a:p>
                <a:pPr lvl="1"/>
                <a:r>
                  <a:rPr lang="el-GR" dirty="0" smtClean="0">
                    <a:latin typeface="Calibri" panose="020F0502020204030204" pitchFamily="34" charset="0"/>
                    <a:cs typeface="Calibri" panose="020F0502020204030204" pitchFamily="34" charset="0"/>
                  </a:rPr>
                  <a:t>Βρείτε τα ρεύματα </a:t>
                </a:r>
                <a14:m>
                  <m:oMath xmlns:m="http://schemas.openxmlformats.org/officeDocument/2006/math">
                    <m:sSub>
                      <m:sSubPr>
                        <m:ctrlPr>
                          <a:rPr lang="el-GR" i="1" smtClean="0">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l-GR" i="1">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l-GR" i="1">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3</m:t>
                        </m:r>
                      </m:sub>
                    </m:sSub>
                  </m:oMath>
                </a14:m>
                <a:r>
                  <a:rPr lang="en-US" dirty="0" smtClean="0">
                    <a:latin typeface="Calibri" panose="020F0502020204030204" pitchFamily="34" charset="0"/>
                    <a:cs typeface="Calibri" panose="020F0502020204030204" pitchFamily="34" charset="0"/>
                  </a:rPr>
                  <a:t> </a:t>
                </a:r>
                <a:r>
                  <a:rPr lang="el-GR" dirty="0" smtClean="0">
                    <a:latin typeface="Calibri" panose="020F0502020204030204" pitchFamily="34" charset="0"/>
                    <a:cs typeface="Calibri" panose="020F0502020204030204" pitchFamily="34" charset="0"/>
                  </a:rPr>
                  <a:t>του </a:t>
                </a:r>
                <a:br>
                  <a:rPr lang="el-GR" dirty="0" smtClean="0">
                    <a:latin typeface="Calibri" panose="020F0502020204030204" pitchFamily="34" charset="0"/>
                    <a:cs typeface="Calibri" panose="020F0502020204030204" pitchFamily="34" charset="0"/>
                  </a:rPr>
                </a:br>
                <a:r>
                  <a:rPr lang="el-GR" dirty="0" smtClean="0">
                    <a:latin typeface="Calibri" panose="020F0502020204030204" pitchFamily="34" charset="0"/>
                    <a:cs typeface="Calibri" panose="020F0502020204030204" pitchFamily="34" charset="0"/>
                  </a:rPr>
                  <a:t>διπλανού κυκλώματος και </a:t>
                </a:r>
                <a:br>
                  <a:rPr lang="el-GR" dirty="0" smtClean="0">
                    <a:latin typeface="Calibri" panose="020F0502020204030204" pitchFamily="34" charset="0"/>
                    <a:cs typeface="Calibri" panose="020F0502020204030204" pitchFamily="34" charset="0"/>
                  </a:rPr>
                </a:br>
                <a:r>
                  <a:rPr lang="el-GR" dirty="0" smtClean="0">
                    <a:latin typeface="Calibri" panose="020F0502020204030204" pitchFamily="34" charset="0"/>
                    <a:cs typeface="Calibri" panose="020F0502020204030204" pitchFamily="34" charset="0"/>
                  </a:rPr>
                  <a:t>υπολογίστε τη διαφορά </a:t>
                </a:r>
                <a:br>
                  <a:rPr lang="el-GR" dirty="0" smtClean="0">
                    <a:latin typeface="Calibri" panose="020F0502020204030204" pitchFamily="34" charset="0"/>
                    <a:cs typeface="Calibri" panose="020F0502020204030204" pitchFamily="34" charset="0"/>
                  </a:rPr>
                </a:br>
                <a:r>
                  <a:rPr lang="el-GR" dirty="0" smtClean="0">
                    <a:latin typeface="Calibri" panose="020F0502020204030204" pitchFamily="34" charset="0"/>
                    <a:cs typeface="Calibri" panose="020F0502020204030204" pitchFamily="34" charset="0"/>
                  </a:rPr>
                  <a:t>δυναμικού και την ισχύ που </a:t>
                </a:r>
                <a:br>
                  <a:rPr lang="el-GR" dirty="0" smtClean="0">
                    <a:latin typeface="Calibri" panose="020F0502020204030204" pitchFamily="34" charset="0"/>
                    <a:cs typeface="Calibri" panose="020F0502020204030204" pitchFamily="34" charset="0"/>
                  </a:rPr>
                </a:br>
                <a:r>
                  <a:rPr lang="el-GR" dirty="0" smtClean="0">
                    <a:latin typeface="Calibri" panose="020F0502020204030204" pitchFamily="34" charset="0"/>
                    <a:cs typeface="Calibri" panose="020F0502020204030204" pitchFamily="34" charset="0"/>
                  </a:rPr>
                  <a:t>παραδίδεται στα άκρα του </a:t>
                </a:r>
                <a:br>
                  <a:rPr lang="el-GR" dirty="0" smtClean="0">
                    <a:latin typeface="Calibri" panose="020F0502020204030204" pitchFamily="34" charset="0"/>
                    <a:cs typeface="Calibri" panose="020F0502020204030204" pitchFamily="34" charset="0"/>
                  </a:rPr>
                </a:br>
                <a:r>
                  <a:rPr lang="el-GR" dirty="0" smtClean="0">
                    <a:latin typeface="Calibri" panose="020F0502020204030204" pitchFamily="34" charset="0"/>
                    <a:cs typeface="Calibri" panose="020F0502020204030204" pitchFamily="34" charset="0"/>
                  </a:rPr>
                  <a:t>αντιστάτη αντίστασης 2 Ω.</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09600" y="1371600"/>
                <a:ext cx="7924800" cy="5334000"/>
              </a:xfrm>
              <a:blipFill rotWithShape="0">
                <a:blip r:embed="rId3"/>
                <a:stretch>
                  <a:fillRect t="-914"/>
                </a:stretch>
              </a:blipFill>
            </p:spPr>
            <p:txBody>
              <a:bodyPr/>
              <a:lstStyle/>
              <a:p>
                <a:r>
                  <a:rPr lang="el-GR">
                    <a:noFill/>
                  </a:rPr>
                  <a:t> </a:t>
                </a:r>
              </a:p>
            </p:txBody>
          </p:sp>
        </mc:Fallback>
      </mc:AlternateContent>
      <p:pic>
        <p:nvPicPr>
          <p:cNvPr id="6" name="Picture 2" descr="http://photos1.blogger.com/x/blogger/3569/2389/1600/760725/Decorated_tree.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305799" y="0"/>
            <a:ext cx="1066800" cy="10668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p14="http://schemas.microsoft.com/office/powerpoint/2010/main" Requires="p14">
          <p:contentPart p14:bwMode="auto" r:id="rId5">
            <p14:nvContentPartPr>
              <p14:cNvPr id="4" name="Ink 3"/>
              <p14:cNvContentPartPr/>
              <p14:nvPr/>
            </p14:nvContentPartPr>
            <p14:xfrm>
              <a:off x="621360" y="3963240"/>
              <a:ext cx="7918560" cy="2037960"/>
            </p14:xfrm>
          </p:contentPart>
        </mc:Choice>
        <mc:Fallback>
          <p:pic>
            <p:nvPicPr>
              <p:cNvPr id="4" name="Ink 3"/>
              <p:cNvPicPr/>
              <p:nvPr/>
            </p:nvPicPr>
            <p:blipFill>
              <a:blip r:embed="rId6"/>
              <a:stretch>
                <a:fillRect/>
              </a:stretch>
            </p:blipFill>
            <p:spPr>
              <a:xfrm>
                <a:off x="612000" y="3957840"/>
                <a:ext cx="7940880" cy="2053440"/>
              </a:xfrm>
              <a:prstGeom prst="rect">
                <a:avLst/>
              </a:prstGeom>
            </p:spPr>
          </p:pic>
        </mc:Fallback>
      </mc:AlternateContent>
    </p:spTree>
    <p:extLst>
      <p:ext uri="{BB962C8B-B14F-4D97-AF65-F5344CB8AC3E}">
        <p14:creationId xmlns:p14="http://schemas.microsoft.com/office/powerpoint/2010/main" val="19349758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08123" y="690317"/>
            <a:ext cx="3221736" cy="3419414"/>
          </a:xfrm>
          <a:prstGeom prst="rect">
            <a:avLst/>
          </a:prstGeom>
        </p:spPr>
      </p:pic>
      <p:sp>
        <p:nvSpPr>
          <p:cNvPr id="2" name="Title 1"/>
          <p:cNvSpPr>
            <a:spLocks noGrp="1"/>
          </p:cNvSpPr>
          <p:nvPr>
            <p:ph type="title"/>
          </p:nvPr>
        </p:nvSpPr>
        <p:spPr/>
        <p:txBody>
          <a:bodyPr>
            <a:normAutofit fontScale="90000"/>
          </a:bodyPr>
          <a:lstStyle/>
          <a:p>
            <a:r>
              <a:rPr lang="el-GR" dirty="0" smtClean="0"/>
              <a:t>Ηλεκτρικά Κυκλώματα</a:t>
            </a:r>
            <a:endParaRPr lang="el-GR" dirty="0"/>
          </a:p>
        </p:txBody>
      </p:sp>
      <p:sp>
        <p:nvSpPr>
          <p:cNvPr id="3" name="Content Placeholder 2"/>
          <p:cNvSpPr>
            <a:spLocks noGrp="1"/>
          </p:cNvSpPr>
          <p:nvPr>
            <p:ph idx="1"/>
          </p:nvPr>
        </p:nvSpPr>
        <p:spPr>
          <a:xfrm>
            <a:off x="609600" y="1371600"/>
            <a:ext cx="7924800" cy="5334000"/>
          </a:xfrm>
        </p:spPr>
        <p:txBody>
          <a:bodyPr>
            <a:normAutofit/>
          </a:bodyPr>
          <a:lstStyle/>
          <a:p>
            <a:r>
              <a:rPr lang="el-GR" b="1" dirty="0" smtClean="0">
                <a:latin typeface="Calibri" panose="020F0502020204030204" pitchFamily="34" charset="0"/>
                <a:cs typeface="Calibri" panose="020F0502020204030204" pitchFamily="34" charset="0"/>
              </a:rPr>
              <a:t>Παράδειγμα</a:t>
            </a:r>
            <a:r>
              <a:rPr lang="en-US" b="1" dirty="0" smtClean="0">
                <a:latin typeface="Calibri" panose="020F0502020204030204" pitchFamily="34" charset="0"/>
                <a:cs typeface="Calibri" panose="020F0502020204030204" pitchFamily="34" charset="0"/>
              </a:rPr>
              <a:t> – </a:t>
            </a:r>
            <a:r>
              <a:rPr lang="el-GR" b="1" dirty="0" smtClean="0">
                <a:latin typeface="Calibri" panose="020F0502020204030204" pitchFamily="34" charset="0"/>
                <a:cs typeface="Calibri" panose="020F0502020204030204" pitchFamily="34" charset="0"/>
              </a:rPr>
              <a:t>Λύση:</a:t>
            </a:r>
            <a:endParaRPr lang="en-US" b="1" dirty="0" smtClean="0">
              <a:latin typeface="Calibri" panose="020F0502020204030204" pitchFamily="34" charset="0"/>
              <a:cs typeface="Calibri" panose="020F0502020204030204" pitchFamily="34" charset="0"/>
            </a:endParaRPr>
          </a:p>
        </p:txBody>
      </p:sp>
      <p:sp>
        <p:nvSpPr>
          <p:cNvPr id="6" name="Rectangle 5"/>
          <p:cNvSpPr/>
          <p:nvPr/>
        </p:nvSpPr>
        <p:spPr>
          <a:xfrm>
            <a:off x="8001000" y="4800600"/>
            <a:ext cx="1524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b="1" dirty="0">
              <a:solidFill>
                <a:srgbClr val="FF0000"/>
              </a:solidFill>
            </a:endParaRPr>
          </a:p>
        </p:txBody>
      </p:sp>
      <p:pic>
        <p:nvPicPr>
          <p:cNvPr id="7" name="Picture 2" descr="http://photos1.blogger.com/x/blogger/3569/2389/1600/760725/Decorated_tree.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305799" y="0"/>
            <a:ext cx="1066800" cy="10668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p14="http://schemas.microsoft.com/office/powerpoint/2010/main" Requires="p14">
          <p:contentPart p14:bwMode="auto" r:id="rId4">
            <p14:nvContentPartPr>
              <p14:cNvPr id="4" name="Ink 3"/>
              <p14:cNvContentPartPr/>
              <p14:nvPr/>
            </p14:nvContentPartPr>
            <p14:xfrm>
              <a:off x="653760" y="1348560"/>
              <a:ext cx="6765120" cy="3080160"/>
            </p14:xfrm>
          </p:contentPart>
        </mc:Choice>
        <mc:Fallback>
          <p:pic>
            <p:nvPicPr>
              <p:cNvPr id="4" name="Ink 3"/>
              <p:cNvPicPr/>
              <p:nvPr/>
            </p:nvPicPr>
            <p:blipFill>
              <a:blip r:embed="rId5"/>
              <a:stretch>
                <a:fillRect/>
              </a:stretch>
            </p:blipFill>
            <p:spPr>
              <a:xfrm>
                <a:off x="644760" y="1341720"/>
                <a:ext cx="6779880" cy="30981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8" name="Ink 7"/>
              <p14:cNvContentPartPr/>
              <p14:nvPr/>
            </p14:nvContentPartPr>
            <p14:xfrm>
              <a:off x="572760" y="4599360"/>
              <a:ext cx="7978320" cy="1822320"/>
            </p14:xfrm>
          </p:contentPart>
        </mc:Choice>
        <mc:Fallback>
          <p:pic>
            <p:nvPicPr>
              <p:cNvPr id="8" name="Ink 7"/>
              <p:cNvPicPr/>
              <p:nvPr/>
            </p:nvPicPr>
            <p:blipFill>
              <a:blip r:embed="rId7"/>
              <a:stretch>
                <a:fillRect/>
              </a:stretch>
            </p:blipFill>
            <p:spPr>
              <a:xfrm>
                <a:off x="564480" y="4588920"/>
                <a:ext cx="7997400" cy="1841040"/>
              </a:xfrm>
              <a:prstGeom prst="rect">
                <a:avLst/>
              </a:prstGeom>
            </p:spPr>
          </p:pic>
        </mc:Fallback>
      </mc:AlternateContent>
    </p:spTree>
    <p:extLst>
      <p:ext uri="{BB962C8B-B14F-4D97-AF65-F5344CB8AC3E}">
        <p14:creationId xmlns:p14="http://schemas.microsoft.com/office/powerpoint/2010/main" val="327600698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08123" y="690317"/>
            <a:ext cx="3221736" cy="3419414"/>
          </a:xfrm>
          <a:prstGeom prst="rect">
            <a:avLst/>
          </a:prstGeom>
        </p:spPr>
      </p:pic>
      <p:sp>
        <p:nvSpPr>
          <p:cNvPr id="2" name="Title 1"/>
          <p:cNvSpPr>
            <a:spLocks noGrp="1"/>
          </p:cNvSpPr>
          <p:nvPr>
            <p:ph type="title"/>
          </p:nvPr>
        </p:nvSpPr>
        <p:spPr/>
        <p:txBody>
          <a:bodyPr>
            <a:normAutofit fontScale="90000"/>
          </a:bodyPr>
          <a:lstStyle/>
          <a:p>
            <a:r>
              <a:rPr lang="el-GR" dirty="0" smtClean="0"/>
              <a:t>Ηλεκτρικά Κυκλώματα</a:t>
            </a:r>
            <a:endParaRPr lang="el-GR" dirty="0"/>
          </a:p>
        </p:txBody>
      </p:sp>
      <p:sp>
        <p:nvSpPr>
          <p:cNvPr id="3" name="Content Placeholder 2"/>
          <p:cNvSpPr>
            <a:spLocks noGrp="1"/>
          </p:cNvSpPr>
          <p:nvPr>
            <p:ph idx="1"/>
          </p:nvPr>
        </p:nvSpPr>
        <p:spPr>
          <a:xfrm>
            <a:off x="609600" y="1371600"/>
            <a:ext cx="7924800" cy="5334000"/>
          </a:xfrm>
        </p:spPr>
        <p:txBody>
          <a:bodyPr>
            <a:normAutofit/>
          </a:bodyPr>
          <a:lstStyle/>
          <a:p>
            <a:r>
              <a:rPr lang="el-GR" b="1" dirty="0" smtClean="0">
                <a:latin typeface="Calibri" panose="020F0502020204030204" pitchFamily="34" charset="0"/>
                <a:cs typeface="Calibri" panose="020F0502020204030204" pitchFamily="34" charset="0"/>
              </a:rPr>
              <a:t>Παράδειγμα</a:t>
            </a:r>
            <a:r>
              <a:rPr lang="en-US" b="1" dirty="0" smtClean="0">
                <a:latin typeface="Calibri" panose="020F0502020204030204" pitchFamily="34" charset="0"/>
                <a:cs typeface="Calibri" panose="020F0502020204030204" pitchFamily="34" charset="0"/>
              </a:rPr>
              <a:t> – </a:t>
            </a:r>
            <a:r>
              <a:rPr lang="el-GR" b="1" dirty="0" smtClean="0">
                <a:latin typeface="Calibri" panose="020F0502020204030204" pitchFamily="34" charset="0"/>
                <a:cs typeface="Calibri" panose="020F0502020204030204" pitchFamily="34" charset="0"/>
              </a:rPr>
              <a:t>Λύση:</a:t>
            </a:r>
            <a:endParaRPr lang="en-US" b="1" dirty="0" smtClean="0">
              <a:latin typeface="Calibri" panose="020F0502020204030204" pitchFamily="34" charset="0"/>
              <a:cs typeface="Calibri" panose="020F0502020204030204" pitchFamily="34" charset="0"/>
            </a:endParaRPr>
          </a:p>
        </p:txBody>
      </p:sp>
      <p:pic>
        <p:nvPicPr>
          <p:cNvPr id="9" name="Picture 2" descr="http://photos1.blogger.com/x/blogger/3569/2389/1600/760725/Decorated_tree.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305799" y="0"/>
            <a:ext cx="1066800" cy="10668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p14="http://schemas.microsoft.com/office/powerpoint/2010/main" Requires="p14">
          <p:contentPart p14:bwMode="auto" r:id="rId4">
            <p14:nvContentPartPr>
              <p14:cNvPr id="4" name="Ink 3"/>
              <p14:cNvContentPartPr/>
              <p14:nvPr/>
            </p14:nvContentPartPr>
            <p14:xfrm>
              <a:off x="572400" y="1933200"/>
              <a:ext cx="4413960" cy="2122200"/>
            </p14:xfrm>
          </p:contentPart>
        </mc:Choice>
        <mc:Fallback>
          <p:pic>
            <p:nvPicPr>
              <p:cNvPr id="4" name="Ink 3"/>
              <p:cNvPicPr/>
              <p:nvPr/>
            </p:nvPicPr>
            <p:blipFill>
              <a:blip r:embed="rId5"/>
              <a:stretch>
                <a:fillRect/>
              </a:stretch>
            </p:blipFill>
            <p:spPr>
              <a:xfrm>
                <a:off x="566640" y="1923480"/>
                <a:ext cx="4431240" cy="21427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6" name="Ink 5"/>
              <p14:cNvContentPartPr/>
              <p14:nvPr/>
            </p14:nvContentPartPr>
            <p14:xfrm>
              <a:off x="563040" y="4518360"/>
              <a:ext cx="7526520" cy="824400"/>
            </p14:xfrm>
          </p:contentPart>
        </mc:Choice>
        <mc:Fallback>
          <p:pic>
            <p:nvPicPr>
              <p:cNvPr id="6" name="Ink 5"/>
              <p:cNvPicPr/>
              <p:nvPr/>
            </p:nvPicPr>
            <p:blipFill>
              <a:blip r:embed="rId7"/>
              <a:stretch>
                <a:fillRect/>
              </a:stretch>
            </p:blipFill>
            <p:spPr>
              <a:xfrm>
                <a:off x="555120" y="4509360"/>
                <a:ext cx="7545240" cy="840960"/>
              </a:xfrm>
              <a:prstGeom prst="rect">
                <a:avLst/>
              </a:prstGeom>
            </p:spPr>
          </p:pic>
        </mc:Fallback>
      </mc:AlternateContent>
    </p:spTree>
    <p:extLst>
      <p:ext uri="{BB962C8B-B14F-4D97-AF65-F5344CB8AC3E}">
        <p14:creationId xmlns:p14="http://schemas.microsoft.com/office/powerpoint/2010/main" val="330421706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l-GR" dirty="0" smtClean="0"/>
              <a:t>Τέλος Διάλεξης</a:t>
            </a:r>
            <a:endParaRPr lang="el-GR" dirty="0"/>
          </a:p>
        </p:txBody>
      </p:sp>
      <p:pic>
        <p:nvPicPr>
          <p:cNvPr id="3" name="Picture 2" descr="http://photos1.blogger.com/x/blogger/3569/2389/1600/760725/Decorated_tree.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305799" y="0"/>
            <a:ext cx="1066800" cy="106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36007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l-GR" dirty="0" smtClean="0"/>
              <a:t>Φυσική για Μηχανικούς</a:t>
            </a:r>
            <a:endParaRPr lang="el-GR" dirty="0"/>
          </a:p>
        </p:txBody>
      </p:sp>
      <p:sp>
        <p:nvSpPr>
          <p:cNvPr id="3" name="Subtitle 2"/>
          <p:cNvSpPr>
            <a:spLocks noGrp="1"/>
          </p:cNvSpPr>
          <p:nvPr>
            <p:ph type="subTitle" idx="1"/>
          </p:nvPr>
        </p:nvSpPr>
        <p:spPr/>
        <p:txBody>
          <a:bodyPr>
            <a:normAutofit/>
          </a:bodyPr>
          <a:lstStyle/>
          <a:p>
            <a:r>
              <a:rPr lang="el-GR" dirty="0" smtClean="0"/>
              <a:t>Ηλεκτρικά Κυκλώματα Συνεχούς Ρεύματος</a:t>
            </a:r>
            <a:endParaRPr lang="el-GR" dirty="0"/>
          </a:p>
          <a:p>
            <a:endParaRPr lang="el-GR" dirty="0"/>
          </a:p>
          <a:p>
            <a:endParaRPr lang="el-GR" dirty="0"/>
          </a:p>
        </p:txBody>
      </p:sp>
      <p:sp>
        <p:nvSpPr>
          <p:cNvPr id="5" name="TextBox 4"/>
          <p:cNvSpPr txBox="1"/>
          <p:nvPr/>
        </p:nvSpPr>
        <p:spPr>
          <a:xfrm>
            <a:off x="152400" y="4863405"/>
            <a:ext cx="4285172" cy="1446550"/>
          </a:xfrm>
          <a:prstGeom prst="rect">
            <a:avLst/>
          </a:prstGeom>
          <a:noFill/>
        </p:spPr>
        <p:txBody>
          <a:bodyPr wrap="square" rtlCol="0">
            <a:spAutoFit/>
          </a:bodyPr>
          <a:lstStyle/>
          <a:p>
            <a:pPr algn="just"/>
            <a:r>
              <a:rPr lang="el-GR" sz="1100" b="1" dirty="0" smtClean="0">
                <a:latin typeface="Cambria" panose="02040503050406030204" pitchFamily="18" charset="0"/>
              </a:rPr>
              <a:t>Εικόνα: Επισκευή μιας πλακέτας κυκλωμάτων ενός υπολογιστή. Χρησιμοποιούμε καθημερινά αντικείμενα που περιέχουν ηλεκτρικά κυκλώματα, συμπεριλαμβανομένων και κάποιων με πολύ μικρότερες πλακέτες από την εικονιζόμενη. Μεταξύ αυτών, έχουμε τα φορητά βιντεοπαιχνίδια, τα κινητά τηλέφωνα, και τις ψηφιακές φωτογραφικές μηχανές. Σε αυτό το κεφάλαιο, μελετάμε απλά ηλεκτρικά κυκλώματα και μαθαίνουμε πώς να τα αναλύουμε.</a:t>
            </a:r>
            <a:endParaRPr lang="en-US" sz="1100" b="1" dirty="0">
              <a:latin typeface="Cambria" panose="020405030504060302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392" y="974884"/>
            <a:ext cx="4119007" cy="3888521"/>
          </a:xfrm>
          <a:prstGeom prst="rect">
            <a:avLst/>
          </a:prstGeom>
          <a:ln>
            <a:noFill/>
          </a:ln>
          <a:effectLst>
            <a:softEdge rad="112500"/>
          </a:effectLst>
        </p:spPr>
      </p:pic>
      <p:pic>
        <p:nvPicPr>
          <p:cNvPr id="6" name="Picture 2" descr="http://photos1.blogger.com/x/blogger/3569/2389/1600/760725/Decorated_tree.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305799" y="0"/>
            <a:ext cx="1066800" cy="106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37941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l-GR" dirty="0" smtClean="0"/>
              <a:t>Φυσική για Μηχανικούς</a:t>
            </a:r>
            <a:endParaRPr lang="el-GR" dirty="0"/>
          </a:p>
        </p:txBody>
      </p:sp>
      <p:sp>
        <p:nvSpPr>
          <p:cNvPr id="3" name="Subtitle 2"/>
          <p:cNvSpPr>
            <a:spLocks noGrp="1"/>
          </p:cNvSpPr>
          <p:nvPr>
            <p:ph type="subTitle" idx="1"/>
          </p:nvPr>
        </p:nvSpPr>
        <p:spPr/>
        <p:txBody>
          <a:bodyPr>
            <a:normAutofit/>
          </a:bodyPr>
          <a:lstStyle/>
          <a:p>
            <a:r>
              <a:rPr lang="el-GR" b="1" dirty="0" smtClean="0"/>
              <a:t>Ηλεκτρικά Κυκλώματα Συνεχούς Ρεύματος</a:t>
            </a:r>
            <a:endParaRPr lang="el-GR" b="1" dirty="0"/>
          </a:p>
          <a:p>
            <a:endParaRPr lang="el-GR" dirty="0"/>
          </a:p>
          <a:p>
            <a:endParaRPr lang="el-GR" dirty="0"/>
          </a:p>
        </p:txBody>
      </p:sp>
      <p:sp>
        <p:nvSpPr>
          <p:cNvPr id="5" name="TextBox 4"/>
          <p:cNvSpPr txBox="1"/>
          <p:nvPr/>
        </p:nvSpPr>
        <p:spPr>
          <a:xfrm>
            <a:off x="152400" y="4863405"/>
            <a:ext cx="4285172" cy="1446550"/>
          </a:xfrm>
          <a:prstGeom prst="rect">
            <a:avLst/>
          </a:prstGeom>
          <a:noFill/>
        </p:spPr>
        <p:txBody>
          <a:bodyPr wrap="square" rtlCol="0">
            <a:spAutoFit/>
          </a:bodyPr>
          <a:lstStyle/>
          <a:p>
            <a:pPr algn="just"/>
            <a:r>
              <a:rPr lang="el-GR" sz="1100" b="1" dirty="0" smtClean="0">
                <a:latin typeface="Cambria" panose="02040503050406030204" pitchFamily="18" charset="0"/>
              </a:rPr>
              <a:t>Εικόνα: Επισκευή μιας πλακέτας κυκλωμάτων ενός υπολογιστή. Χρησιμοποιούμε καθημερινά αντικείμενα που περιέχουν ηλεκτρικά κυκλώματα, συμπεριλαμβανομένων και κάποιων με πολύ μικρότερες πλακέτες από την εικονιζόμενη. Μεταξύ αυτών, έχουμε τα φορητά βιντεοπαιχνίδια, τα κινητά τηλέφωνα, και τις ψηφιακές φωτογραφικές μηχανές. Σε αυτό το κεφάλαιο, μελετάμε απλά ηλεκτρικά κυκλώματα και μαθαίνουμε πώς να τα αναλύουμε.</a:t>
            </a:r>
            <a:endParaRPr lang="en-US" sz="1100" b="1" dirty="0">
              <a:latin typeface="Cambria" panose="020405030504060302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392" y="974884"/>
            <a:ext cx="4119007" cy="3888521"/>
          </a:xfrm>
          <a:prstGeom prst="rect">
            <a:avLst/>
          </a:prstGeom>
          <a:ln>
            <a:noFill/>
          </a:ln>
          <a:effectLst>
            <a:softEdge rad="112500"/>
          </a:effectLst>
        </p:spPr>
      </p:pic>
      <p:pic>
        <p:nvPicPr>
          <p:cNvPr id="6" name="Picture 2" descr="http://photos1.blogger.com/x/blogger/3569/2389/1600/760725/Decorated_tree.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305799" y="0"/>
            <a:ext cx="1066800" cy="106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6827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Ηλεκτρικά Κυκλώματα</a:t>
            </a:r>
            <a:endParaRPr lang="el-GR" dirty="0"/>
          </a:p>
        </p:txBody>
      </p:sp>
      <p:sp>
        <p:nvSpPr>
          <p:cNvPr id="3" name="Content Placeholder 2"/>
          <p:cNvSpPr>
            <a:spLocks noGrp="1"/>
          </p:cNvSpPr>
          <p:nvPr>
            <p:ph idx="1"/>
          </p:nvPr>
        </p:nvSpPr>
        <p:spPr>
          <a:xfrm>
            <a:off x="738350" y="1359022"/>
            <a:ext cx="8024650" cy="5194177"/>
          </a:xfrm>
        </p:spPr>
        <p:txBody>
          <a:bodyPr>
            <a:normAutofit lnSpcReduction="10000"/>
          </a:bodyPr>
          <a:lstStyle/>
          <a:p>
            <a:r>
              <a:rPr lang="el-GR" b="1" dirty="0" smtClean="0">
                <a:latin typeface="Calibri" panose="020F0502020204030204" pitchFamily="34" charset="0"/>
                <a:cs typeface="Calibri" panose="020F0502020204030204" pitchFamily="34" charset="0"/>
              </a:rPr>
              <a:t>Εισαγωγή</a:t>
            </a:r>
            <a:endParaRPr lang="el-GR" dirty="0" smtClean="0">
              <a:latin typeface="Calibri" panose="020F0502020204030204" pitchFamily="34" charset="0"/>
              <a:cs typeface="Calibri" panose="020F0502020204030204" pitchFamily="34" charset="0"/>
            </a:endParaRPr>
          </a:p>
          <a:p>
            <a:pPr lvl="1"/>
            <a:r>
              <a:rPr lang="el-GR" dirty="0" smtClean="0">
                <a:latin typeface="Calibri" panose="020F0502020204030204" pitchFamily="34" charset="0"/>
                <a:cs typeface="Calibri" panose="020F0502020204030204" pitchFamily="34" charset="0"/>
              </a:rPr>
              <a:t>Τα κυκλώματα που θα δούμε περιέχουν τους δομικούς λίθους που συζητήσαμε ως τώρα</a:t>
            </a:r>
          </a:p>
          <a:p>
            <a:pPr lvl="2"/>
            <a:r>
              <a:rPr lang="el-GR" dirty="0" smtClean="0">
                <a:latin typeface="Calibri" panose="020F0502020204030204" pitchFamily="34" charset="0"/>
                <a:cs typeface="Calibri" panose="020F0502020204030204" pitchFamily="34" charset="0"/>
              </a:rPr>
              <a:t>Αντιστάσεις, πυκνωτές, και πηγές διαφοράς δυναμικού (μπαταρίες)</a:t>
            </a:r>
          </a:p>
          <a:p>
            <a:pPr lvl="1"/>
            <a:endParaRPr lang="el-GR" sz="1100" dirty="0" smtClean="0">
              <a:latin typeface="Calibri" panose="020F0502020204030204" pitchFamily="34" charset="0"/>
              <a:cs typeface="Calibri" panose="020F0502020204030204" pitchFamily="34" charset="0"/>
            </a:endParaRPr>
          </a:p>
          <a:p>
            <a:pPr lvl="1"/>
            <a:r>
              <a:rPr lang="el-GR" dirty="0" smtClean="0">
                <a:latin typeface="Calibri" panose="020F0502020204030204" pitchFamily="34" charset="0"/>
                <a:cs typeface="Calibri" panose="020F0502020204030204" pitchFamily="34" charset="0"/>
              </a:rPr>
              <a:t>Στην προσπάθεια ανάλυσής τους θα μάθουμε για τους </a:t>
            </a:r>
            <a:r>
              <a:rPr lang="el-GR" b="1" i="1" dirty="0" smtClean="0">
                <a:latin typeface="Calibri" panose="020F0502020204030204" pitchFamily="34" charset="0"/>
                <a:cs typeface="Calibri" panose="020F0502020204030204" pitchFamily="34" charset="0"/>
              </a:rPr>
              <a:t>Κανόνες του </a:t>
            </a:r>
            <a:r>
              <a:rPr lang="en-US" b="1" i="1" dirty="0" smtClean="0">
                <a:latin typeface="Calibri" panose="020F0502020204030204" pitchFamily="34" charset="0"/>
                <a:cs typeface="Calibri" panose="020F0502020204030204" pitchFamily="34" charset="0"/>
              </a:rPr>
              <a:t>Kirchhoff</a:t>
            </a:r>
          </a:p>
          <a:p>
            <a:pPr lvl="2"/>
            <a:r>
              <a:rPr lang="el-GR" dirty="0" smtClean="0">
                <a:latin typeface="Calibri" panose="020F0502020204030204" pitchFamily="34" charset="0"/>
                <a:cs typeface="Calibri" panose="020F0502020204030204" pitchFamily="34" charset="0"/>
              </a:rPr>
              <a:t>Προέρχονται από την </a:t>
            </a:r>
            <a:r>
              <a:rPr lang="el-GR" b="1" i="1" dirty="0" smtClean="0">
                <a:latin typeface="Calibri" panose="020F0502020204030204" pitchFamily="34" charset="0"/>
                <a:cs typeface="Calibri" panose="020F0502020204030204" pitchFamily="34" charset="0"/>
              </a:rPr>
              <a:t>αρχή διατήρησης της ενέργειας </a:t>
            </a:r>
            <a:r>
              <a:rPr lang="el-GR" dirty="0" smtClean="0">
                <a:latin typeface="Calibri" panose="020F0502020204030204" pitchFamily="34" charset="0"/>
                <a:cs typeface="Calibri" panose="020F0502020204030204" pitchFamily="34" charset="0"/>
              </a:rPr>
              <a:t>και την </a:t>
            </a:r>
            <a:r>
              <a:rPr lang="el-GR" b="1" i="1" dirty="0" smtClean="0">
                <a:latin typeface="Calibri" panose="020F0502020204030204" pitchFamily="34" charset="0"/>
                <a:cs typeface="Calibri" panose="020F0502020204030204" pitchFamily="34" charset="0"/>
              </a:rPr>
              <a:t>αρχή διατήρησης του φορτίου</a:t>
            </a:r>
          </a:p>
          <a:p>
            <a:pPr lvl="1"/>
            <a:endParaRPr lang="el-GR" sz="1200" dirty="0" smtClean="0">
              <a:latin typeface="Calibri" panose="020F0502020204030204" pitchFamily="34" charset="0"/>
              <a:cs typeface="Calibri" panose="020F0502020204030204" pitchFamily="34" charset="0"/>
            </a:endParaRPr>
          </a:p>
          <a:p>
            <a:pPr lvl="1"/>
            <a:r>
              <a:rPr lang="el-GR" dirty="0" smtClean="0">
                <a:latin typeface="Calibri" panose="020F0502020204030204" pitchFamily="34" charset="0"/>
                <a:cs typeface="Calibri" panose="020F0502020204030204" pitchFamily="34" charset="0"/>
              </a:rPr>
              <a:t>Το ρεύμα που θα διαρρέει τα κυκλώματά μας θα είναι (αρχικά) σταθερό σε κατεύθυνση αλλά όχι πάντα και σε μέτρο</a:t>
            </a:r>
          </a:p>
          <a:p>
            <a:pPr lvl="1"/>
            <a:endParaRPr lang="en-US" sz="1400" dirty="0" smtClean="0">
              <a:latin typeface="Calibri" panose="020F0502020204030204" pitchFamily="34" charset="0"/>
              <a:cs typeface="Calibri" panose="020F0502020204030204" pitchFamily="34" charset="0"/>
            </a:endParaRPr>
          </a:p>
          <a:p>
            <a:pPr lvl="1"/>
            <a:r>
              <a:rPr lang="el-GR" dirty="0" smtClean="0">
                <a:latin typeface="Calibri" panose="020F0502020204030204" pitchFamily="34" charset="0"/>
                <a:cs typeface="Calibri" panose="020F0502020204030204" pitchFamily="34" charset="0"/>
              </a:rPr>
              <a:t>Ξεκινώντας, ας μιλήσουμε πρώτα με λίγο περισσότερη λεπτομέρεια για τον «</a:t>
            </a:r>
            <a:r>
              <a:rPr lang="el-GR" dirty="0" err="1" smtClean="0">
                <a:latin typeface="Calibri" panose="020F0502020204030204" pitchFamily="34" charset="0"/>
                <a:cs typeface="Calibri" panose="020F0502020204030204" pitchFamily="34" charset="0"/>
              </a:rPr>
              <a:t>πάροχο</a:t>
            </a:r>
            <a:r>
              <a:rPr lang="el-GR" dirty="0" smtClean="0">
                <a:latin typeface="Calibri" panose="020F0502020204030204" pitchFamily="34" charset="0"/>
                <a:cs typeface="Calibri" panose="020F0502020204030204" pitchFamily="34" charset="0"/>
              </a:rPr>
              <a:t> της ενέργειας», την μπαταρία</a:t>
            </a:r>
          </a:p>
        </p:txBody>
      </p:sp>
      <p:pic>
        <p:nvPicPr>
          <p:cNvPr id="4" name="Picture 2" descr="http://photos1.blogger.com/x/blogger/3569/2389/1600/760725/Decorated_tree.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305799" y="0"/>
            <a:ext cx="1066800" cy="106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2183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fade">
                                      <p:cBhvr>
                                        <p:cTn id="3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Ηλεκτρικά Κυκλώματα</a:t>
            </a:r>
          </a:p>
        </p:txBody>
      </p:sp>
      <p:sp>
        <p:nvSpPr>
          <p:cNvPr id="3" name="Content Placeholder 2"/>
          <p:cNvSpPr>
            <a:spLocks noGrp="1"/>
          </p:cNvSpPr>
          <p:nvPr>
            <p:ph idx="1"/>
          </p:nvPr>
        </p:nvSpPr>
        <p:spPr>
          <a:xfrm>
            <a:off x="738350" y="1376781"/>
            <a:ext cx="7872251" cy="5252619"/>
          </a:xfrm>
        </p:spPr>
        <p:txBody>
          <a:bodyPr>
            <a:normAutofit lnSpcReduction="10000"/>
          </a:bodyPr>
          <a:lstStyle/>
          <a:p>
            <a:r>
              <a:rPr lang="el-GR" b="1" dirty="0" smtClean="0">
                <a:latin typeface="Calibri" panose="020F0502020204030204" pitchFamily="34" charset="0"/>
                <a:cs typeface="Calibri" panose="020F0502020204030204" pitchFamily="34" charset="0"/>
              </a:rPr>
              <a:t>Μπαταρία</a:t>
            </a:r>
          </a:p>
          <a:p>
            <a:r>
              <a:rPr lang="el-GR" sz="2200" dirty="0" smtClean="0">
                <a:latin typeface="Calibri" panose="020F0502020204030204" pitchFamily="34" charset="0"/>
                <a:cs typeface="Calibri" panose="020F0502020204030204" pitchFamily="34" charset="0"/>
              </a:rPr>
              <a:t>Η βασική πηγή διαφοράς δυναμικού θα είναι η μπαταρία</a:t>
            </a:r>
          </a:p>
          <a:p>
            <a:r>
              <a:rPr lang="el-GR" sz="2200" dirty="0" smtClean="0">
                <a:latin typeface="Calibri" panose="020F0502020204030204" pitchFamily="34" charset="0"/>
                <a:cs typeface="Calibri" panose="020F0502020204030204" pitchFamily="34" charset="0"/>
              </a:rPr>
              <a:t>Πόλοι μπαταρίας:</a:t>
            </a:r>
          </a:p>
          <a:p>
            <a:pPr lvl="1"/>
            <a:r>
              <a:rPr lang="el-GR" sz="2000" dirty="0" smtClean="0">
                <a:latin typeface="Calibri" panose="020F0502020204030204" pitchFamily="34" charset="0"/>
                <a:cs typeface="Calibri" panose="020F0502020204030204" pitchFamily="34" charset="0"/>
              </a:rPr>
              <a:t>Θετικός (+): υψηλού δυναμικού</a:t>
            </a:r>
          </a:p>
          <a:p>
            <a:pPr lvl="1"/>
            <a:r>
              <a:rPr lang="el-GR" sz="2000" dirty="0" smtClean="0">
                <a:latin typeface="Calibri" panose="020F0502020204030204" pitchFamily="34" charset="0"/>
                <a:cs typeface="Calibri" panose="020F0502020204030204" pitchFamily="34" charset="0"/>
              </a:rPr>
              <a:t>Αρνητικός (-): χαμηλότερου δυναμικού</a:t>
            </a:r>
          </a:p>
          <a:p>
            <a:endParaRPr lang="el-GR" sz="500" dirty="0" smtClean="0">
              <a:latin typeface="Calibri" panose="020F0502020204030204" pitchFamily="34" charset="0"/>
              <a:cs typeface="Calibri" panose="020F0502020204030204" pitchFamily="34" charset="0"/>
            </a:endParaRPr>
          </a:p>
          <a:p>
            <a:r>
              <a:rPr lang="el-GR" sz="2200" dirty="0" smtClean="0">
                <a:latin typeface="Calibri" panose="020F0502020204030204" pitchFamily="34" charset="0"/>
                <a:cs typeface="Calibri" panose="020F0502020204030204" pitchFamily="34" charset="0"/>
              </a:rPr>
              <a:t>Όταν συνδέεται σε κύκλωμα, οι ηλεκτροχημικές διεργασίες που συμβαίνουν μέσα της επιτρέπουν να παράγει έργο επάνω σε θετικά φορτία…</a:t>
            </a:r>
          </a:p>
          <a:p>
            <a:pPr lvl="1"/>
            <a:r>
              <a:rPr lang="el-GR" sz="2000" dirty="0" smtClean="0">
                <a:latin typeface="Calibri" panose="020F0502020204030204" pitchFamily="34" charset="0"/>
                <a:cs typeface="Calibri" panose="020F0502020204030204" pitchFamily="34" charset="0"/>
              </a:rPr>
              <a:t>…δημιουργώντας ροή θετικών φορτίων από τον αρνητικό πόλο στο θετικό πόλο</a:t>
            </a:r>
            <a:endParaRPr lang="en-US" sz="2000" dirty="0" smtClean="0">
              <a:latin typeface="Calibri" panose="020F0502020204030204" pitchFamily="34" charset="0"/>
              <a:cs typeface="Calibri" panose="020F0502020204030204" pitchFamily="34" charset="0"/>
            </a:endParaRPr>
          </a:p>
          <a:p>
            <a:pPr lvl="1"/>
            <a:r>
              <a:rPr lang="el-GR" sz="2000" dirty="0">
                <a:latin typeface="Calibri" panose="020F0502020204030204" pitchFamily="34" charset="0"/>
                <a:cs typeface="Calibri" panose="020F0502020204030204" pitchFamily="34" charset="0"/>
              </a:rPr>
              <a:t>Η</a:t>
            </a:r>
            <a:r>
              <a:rPr lang="el-GR" sz="2000" dirty="0" smtClean="0">
                <a:latin typeface="Calibri" panose="020F0502020204030204" pitchFamily="34" charset="0"/>
                <a:cs typeface="Calibri" panose="020F0502020204030204" pitchFamily="34" charset="0"/>
              </a:rPr>
              <a:t>λεκτρόνια «φεύγουν» από τον αρνητικό πόλο προς το θετικό πόλο</a:t>
            </a:r>
            <a:r>
              <a:rPr lang="en-US" sz="2000" dirty="0" smtClean="0">
                <a:latin typeface="Calibri" panose="020F0502020204030204" pitchFamily="34" charset="0"/>
                <a:cs typeface="Calibri" panose="020F0502020204030204" pitchFamily="34" charset="0"/>
              </a:rPr>
              <a:t> </a:t>
            </a:r>
            <a:r>
              <a:rPr lang="el-GR" sz="2000" dirty="0" smtClean="0">
                <a:latin typeface="Calibri" panose="020F0502020204030204" pitchFamily="34" charset="0"/>
                <a:cs typeface="Calibri" panose="020F0502020204030204" pitchFamily="34" charset="0"/>
              </a:rPr>
              <a:t>μέσω του εξωτερικού κυκλώματος</a:t>
            </a:r>
          </a:p>
          <a:p>
            <a:endParaRPr lang="el-GR" sz="100" dirty="0" smtClean="0">
              <a:latin typeface="Calibri" panose="020F0502020204030204" pitchFamily="34" charset="0"/>
              <a:cs typeface="Calibri" panose="020F0502020204030204" pitchFamily="34" charset="0"/>
            </a:endParaRPr>
          </a:p>
          <a:p>
            <a:r>
              <a:rPr lang="el-GR" sz="2200" dirty="0" smtClean="0">
                <a:latin typeface="Calibri" panose="020F0502020204030204" pitchFamily="34" charset="0"/>
                <a:cs typeface="Calibri" panose="020F0502020204030204" pitchFamily="34" charset="0"/>
              </a:rPr>
              <a:t>Αυτή η ροή είναι τμήμα του ρεύματος που εγκαθίσταται στο κύκλωμα</a:t>
            </a:r>
            <a:endParaRPr lang="en-US" sz="2200" dirty="0" smtClean="0">
              <a:latin typeface="Calibri" panose="020F0502020204030204" pitchFamily="34" charset="0"/>
              <a:cs typeface="Calibri" panose="020F0502020204030204" pitchFamily="34" charset="0"/>
            </a:endParaRPr>
          </a:p>
          <a:p>
            <a:pPr lvl="1"/>
            <a:r>
              <a:rPr lang="en-US" sz="2000" dirty="0" smtClean="0">
                <a:latin typeface="Calibri" panose="020F0502020204030204" pitchFamily="34" charset="0"/>
                <a:cs typeface="Calibri" panose="020F0502020204030204" pitchFamily="34" charset="0"/>
              </a:rPr>
              <a:t>…</a:t>
            </a:r>
            <a:r>
              <a:rPr lang="el-GR" sz="2000" dirty="0" smtClean="0">
                <a:latin typeface="Calibri" panose="020F0502020204030204" pitchFamily="34" charset="0"/>
                <a:cs typeface="Calibri" panose="020F0502020204030204" pitchFamily="34" charset="0"/>
              </a:rPr>
              <a:t>αφού ως ρεύμα θεωρούμε τη ροή </a:t>
            </a:r>
            <a:r>
              <a:rPr lang="el-GR" sz="2000" b="1" dirty="0" smtClean="0">
                <a:latin typeface="Calibri" panose="020F0502020204030204" pitchFamily="34" charset="0"/>
                <a:cs typeface="Calibri" panose="020F0502020204030204" pitchFamily="34" charset="0"/>
              </a:rPr>
              <a:t>θετικών</a:t>
            </a:r>
            <a:r>
              <a:rPr lang="el-GR" sz="2000" dirty="0" smtClean="0">
                <a:latin typeface="Calibri" panose="020F0502020204030204" pitchFamily="34" charset="0"/>
                <a:cs typeface="Calibri" panose="020F0502020204030204" pitchFamily="34" charset="0"/>
              </a:rPr>
              <a:t> φορτίων</a:t>
            </a:r>
          </a:p>
        </p:txBody>
      </p:sp>
      <p:pic>
        <p:nvPicPr>
          <p:cNvPr id="5" name="Picture 2" descr="http://photos1.blogger.com/x/blogger/3569/2389/1600/760725/Decorated_tree.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305799" y="0"/>
            <a:ext cx="1066800" cy="106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9212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500"/>
                                        <p:tgtEl>
                                          <p:spTgt spid="3">
                                            <p:txEl>
                                              <p:pRg st="7" end="7"/>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fade">
                                      <p:cBhvr>
                                        <p:cTn id="33" dur="500"/>
                                        <p:tgtEl>
                                          <p:spTgt spid="3">
                                            <p:txEl>
                                              <p:pRg st="8" end="8"/>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xEl>
                                              <p:pRg st="10" end="10"/>
                                            </p:txEl>
                                          </p:spTgt>
                                        </p:tgtEl>
                                        <p:attrNameLst>
                                          <p:attrName>style.visibility</p:attrName>
                                        </p:attrNameLst>
                                      </p:cBhvr>
                                      <p:to>
                                        <p:strVal val="visible"/>
                                      </p:to>
                                    </p:set>
                                    <p:animEffect transition="in" filter="fade">
                                      <p:cBhvr>
                                        <p:cTn id="38" dur="500"/>
                                        <p:tgtEl>
                                          <p:spTgt spid="3">
                                            <p:txEl>
                                              <p:pRg st="10" end="1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animEffect transition="in" filter="fade">
                                      <p:cBhvr>
                                        <p:cTn id="43"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Ηλεκτρικά Κυκλώματα</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6781"/>
                <a:ext cx="7872251" cy="5252621"/>
              </a:xfrm>
            </p:spPr>
            <p:txBody>
              <a:bodyPr>
                <a:normAutofit/>
              </a:bodyPr>
              <a:lstStyle/>
              <a:p>
                <a:r>
                  <a:rPr lang="el-GR" b="1" dirty="0" smtClean="0">
                    <a:latin typeface="Calibri" panose="020F0502020204030204" pitchFamily="34" charset="0"/>
                    <a:cs typeface="Calibri" panose="020F0502020204030204" pitchFamily="34" charset="0"/>
                  </a:rPr>
                  <a:t>Μπαταρία</a:t>
                </a:r>
              </a:p>
              <a:p>
                <a:r>
                  <a:rPr lang="el-GR" sz="2200" dirty="0" smtClean="0">
                    <a:latin typeface="Calibri" panose="020F0502020204030204" pitchFamily="34" charset="0"/>
                    <a:cs typeface="Calibri" panose="020F0502020204030204" pitchFamily="34" charset="0"/>
                  </a:rPr>
                  <a:t>Μπορούμε να θεωρήσουμε ένα </a:t>
                </a:r>
                <a:r>
                  <a:rPr lang="el-GR" sz="2200" b="1" dirty="0" smtClean="0">
                    <a:latin typeface="Calibri" panose="020F0502020204030204" pitchFamily="34" charset="0"/>
                    <a:cs typeface="Calibri" panose="020F0502020204030204" pitchFamily="34" charset="0"/>
                  </a:rPr>
                  <a:t>ιδεατό</a:t>
                </a:r>
                <a:r>
                  <a:rPr lang="el-GR" sz="2200" dirty="0" smtClean="0">
                    <a:latin typeface="Calibri" panose="020F0502020204030204" pitchFamily="34" charset="0"/>
                    <a:cs typeface="Calibri" panose="020F0502020204030204" pitchFamily="34" charset="0"/>
                  </a:rPr>
                  <a:t> </a:t>
                </a:r>
                <a:br>
                  <a:rPr lang="el-GR" sz="2200" dirty="0" smtClean="0">
                    <a:latin typeface="Calibri" panose="020F0502020204030204" pitchFamily="34" charset="0"/>
                    <a:cs typeface="Calibri" panose="020F0502020204030204" pitchFamily="34" charset="0"/>
                  </a:rPr>
                </a:br>
                <a:r>
                  <a:rPr lang="el-GR" sz="2200" dirty="0" smtClean="0">
                    <a:latin typeface="Calibri" panose="020F0502020204030204" pitchFamily="34" charset="0"/>
                    <a:cs typeface="Calibri" panose="020F0502020204030204" pitchFamily="34" charset="0"/>
                  </a:rPr>
                  <a:t>μοντέλο μιας μπαταρίας ως μια </a:t>
                </a:r>
                <a:r>
                  <a:rPr lang="el-GR" sz="2200" dirty="0" err="1" smtClean="0">
                    <a:latin typeface="Calibri" panose="020F0502020204030204" pitchFamily="34" charset="0"/>
                    <a:cs typeface="Calibri" panose="020F0502020204030204" pitchFamily="34" charset="0"/>
                  </a:rPr>
                  <a:t>κυλιόμε</a:t>
                </a:r>
                <a:r>
                  <a:rPr lang="el-GR" sz="2200" dirty="0" smtClean="0">
                    <a:latin typeface="Calibri" panose="020F0502020204030204" pitchFamily="34" charset="0"/>
                    <a:cs typeface="Calibri" panose="020F0502020204030204" pitchFamily="34" charset="0"/>
                  </a:rPr>
                  <a:t>-</a:t>
                </a:r>
                <a:br>
                  <a:rPr lang="el-GR" sz="2200" dirty="0" smtClean="0">
                    <a:latin typeface="Calibri" panose="020F0502020204030204" pitchFamily="34" charset="0"/>
                    <a:cs typeface="Calibri" panose="020F0502020204030204" pitchFamily="34" charset="0"/>
                  </a:rPr>
                </a:br>
                <a:r>
                  <a:rPr lang="el-GR" sz="2200" dirty="0" err="1" smtClean="0">
                    <a:latin typeface="Calibri" panose="020F0502020204030204" pitchFamily="34" charset="0"/>
                    <a:cs typeface="Calibri" panose="020F0502020204030204" pitchFamily="34" charset="0"/>
                  </a:rPr>
                  <a:t>νη</a:t>
                </a:r>
                <a:r>
                  <a:rPr lang="el-GR" sz="2200" dirty="0">
                    <a:latin typeface="Calibri" panose="020F0502020204030204" pitchFamily="34" charset="0"/>
                    <a:cs typeface="Calibri" panose="020F0502020204030204" pitchFamily="34" charset="0"/>
                  </a:rPr>
                  <a:t> </a:t>
                </a:r>
                <a:r>
                  <a:rPr lang="el-GR" sz="2200" dirty="0" smtClean="0">
                    <a:latin typeface="Calibri" panose="020F0502020204030204" pitchFamily="34" charset="0"/>
                    <a:cs typeface="Calibri" panose="020F0502020204030204" pitchFamily="34" charset="0"/>
                  </a:rPr>
                  <a:t>σκάλα φορτίου</a:t>
                </a:r>
              </a:p>
              <a:p>
                <a:r>
                  <a:rPr lang="el-GR" sz="2200" dirty="0" smtClean="0">
                    <a:latin typeface="Calibri" panose="020F0502020204030204" pitchFamily="34" charset="0"/>
                    <a:cs typeface="Calibri" panose="020F0502020204030204" pitchFamily="34" charset="0"/>
                  </a:rPr>
                  <a:t>Η σκάλα ανυψώνει θετικά φορτία από</a:t>
                </a:r>
                <a:br>
                  <a:rPr lang="el-GR" sz="2200" dirty="0" smtClean="0">
                    <a:latin typeface="Calibri" panose="020F0502020204030204" pitchFamily="34" charset="0"/>
                    <a:cs typeface="Calibri" panose="020F0502020204030204" pitchFamily="34" charset="0"/>
                  </a:rPr>
                </a:br>
                <a:r>
                  <a:rPr lang="el-GR" sz="2200" dirty="0" smtClean="0">
                    <a:latin typeface="Calibri" panose="020F0502020204030204" pitchFamily="34" charset="0"/>
                    <a:cs typeface="Calibri" panose="020F0502020204030204" pitchFamily="34" charset="0"/>
                  </a:rPr>
                  <a:t>τον αρνητικό στο θετικό πόλο</a:t>
                </a:r>
              </a:p>
              <a:p>
                <a:endParaRPr lang="en-US" sz="1600" dirty="0" smtClean="0">
                  <a:latin typeface="Calibri" panose="020F0502020204030204" pitchFamily="34" charset="0"/>
                  <a:cs typeface="Calibri" panose="020F0502020204030204" pitchFamily="34" charset="0"/>
                </a:endParaRPr>
              </a:p>
              <a:p>
                <a:r>
                  <a:rPr lang="el-GR" sz="2200" dirty="0" smtClean="0">
                    <a:latin typeface="Calibri" panose="020F0502020204030204" pitchFamily="34" charset="0"/>
                    <a:cs typeface="Calibri" panose="020F0502020204030204" pitchFamily="34" charset="0"/>
                  </a:rPr>
                  <a:t>Μπορούμε να πούμε ότι:</a:t>
                </a:r>
              </a:p>
              <a:p>
                <a:pPr lvl="1">
                  <a:buFont typeface="Wingdings" panose="05000000000000000000" pitchFamily="2" charset="2"/>
                  <a:buChar char="§"/>
                </a:pPr>
                <a:r>
                  <a:rPr lang="el-GR" sz="1900" dirty="0" smtClean="0">
                    <a:latin typeface="Calibri" panose="020F0502020204030204" pitchFamily="34" charset="0"/>
                    <a:cs typeface="Calibri" panose="020F0502020204030204" pitchFamily="34" charset="0"/>
                  </a:rPr>
                  <a:t>Η μπαταρία παρέχει διαφορά δυναμικού </a:t>
                </a:r>
                <a14:m>
                  <m:oMath xmlns:m="http://schemas.openxmlformats.org/officeDocument/2006/math">
                    <m:r>
                      <m:rPr>
                        <m:sty m:val="p"/>
                      </m:rPr>
                      <a:rPr lang="en-US" sz="1900" b="0" i="0" smtClean="0">
                        <a:latin typeface="Cambria Math" panose="02040503050406030204" pitchFamily="18" charset="0"/>
                        <a:cs typeface="Calibri" panose="020F0502020204030204" pitchFamily="34" charset="0"/>
                      </a:rPr>
                      <m:t>Δ</m:t>
                    </m:r>
                    <m:r>
                      <a:rPr lang="en-US" sz="1900" b="0" i="1" smtClean="0">
                        <a:latin typeface="Cambria Math" panose="02040503050406030204" pitchFamily="18" charset="0"/>
                        <a:cs typeface="Calibri" panose="020F0502020204030204" pitchFamily="34" charset="0"/>
                      </a:rPr>
                      <m:t>𝑉</m:t>
                    </m:r>
                  </m:oMath>
                </a14:m>
                <a:r>
                  <a:rPr lang="en-US" sz="1900" dirty="0" smtClean="0">
                    <a:latin typeface="Calibri" panose="020F0502020204030204" pitchFamily="34" charset="0"/>
                    <a:cs typeface="Calibri" panose="020F0502020204030204" pitchFamily="34" charset="0"/>
                  </a:rPr>
                  <a:t> </a:t>
                </a:r>
                <a:r>
                  <a:rPr lang="el-GR" sz="1900" dirty="0" smtClean="0">
                    <a:latin typeface="Calibri" panose="020F0502020204030204" pitchFamily="34" charset="0"/>
                    <a:cs typeface="Calibri" panose="020F0502020204030204" pitchFamily="34" charset="0"/>
                  </a:rPr>
                  <a:t>μεταξύ των ακρών ενός καλωδίου</a:t>
                </a:r>
              </a:p>
              <a:p>
                <a:pPr lvl="1">
                  <a:buFont typeface="Wingdings" panose="05000000000000000000" pitchFamily="2" charset="2"/>
                  <a:buChar char="§"/>
                </a:pPr>
                <a:r>
                  <a:rPr lang="el-GR" sz="1900" dirty="0" smtClean="0">
                    <a:latin typeface="Calibri" panose="020F0502020204030204" pitchFamily="34" charset="0"/>
                    <a:cs typeface="Calibri" panose="020F0502020204030204" pitchFamily="34" charset="0"/>
                  </a:rPr>
                  <a:t>Η διαφορά δυναμικού προκαλεί ηλεκτρικό πεδίο </a:t>
                </a:r>
                <a14:m>
                  <m:oMath xmlns:m="http://schemas.openxmlformats.org/officeDocument/2006/math">
                    <m:r>
                      <a:rPr lang="en-US" sz="1900" b="0" i="1" smtClean="0">
                        <a:latin typeface="Cambria Math" panose="02040503050406030204" pitchFamily="18" charset="0"/>
                        <a:cs typeface="Calibri" panose="020F0502020204030204" pitchFamily="34" charset="0"/>
                      </a:rPr>
                      <m:t>𝐸</m:t>
                    </m:r>
                    <m:r>
                      <a:rPr lang="en-US" sz="1900" b="0" i="1" smtClean="0">
                        <a:latin typeface="Cambria Math" panose="02040503050406030204" pitchFamily="18" charset="0"/>
                        <a:cs typeface="Calibri" panose="020F0502020204030204" pitchFamily="34" charset="0"/>
                      </a:rPr>
                      <m:t>=</m:t>
                    </m:r>
                    <m:f>
                      <m:fPr>
                        <m:ctrlPr>
                          <a:rPr lang="en-US" sz="1900" b="0" i="1" smtClean="0">
                            <a:latin typeface="Cambria Math" panose="02040503050406030204" pitchFamily="18" charset="0"/>
                            <a:cs typeface="Calibri" panose="020F0502020204030204" pitchFamily="34" charset="0"/>
                          </a:rPr>
                        </m:ctrlPr>
                      </m:fPr>
                      <m:num>
                        <m:r>
                          <m:rPr>
                            <m:sty m:val="p"/>
                          </m:rPr>
                          <a:rPr lang="en-US" sz="1900" b="0" i="0" smtClean="0">
                            <a:latin typeface="Cambria Math" panose="02040503050406030204" pitchFamily="18" charset="0"/>
                            <a:cs typeface="Calibri" panose="020F0502020204030204" pitchFamily="34" charset="0"/>
                          </a:rPr>
                          <m:t>Δ</m:t>
                        </m:r>
                        <m:r>
                          <a:rPr lang="en-US" sz="1900" b="0" i="1" smtClean="0">
                            <a:latin typeface="Cambria Math" panose="02040503050406030204" pitchFamily="18" charset="0"/>
                            <a:cs typeface="Calibri" panose="020F0502020204030204" pitchFamily="34" charset="0"/>
                          </a:rPr>
                          <m:t>𝑉</m:t>
                        </m:r>
                      </m:num>
                      <m:den>
                        <m:r>
                          <a:rPr lang="en-US" sz="1900" b="0" i="1" smtClean="0">
                            <a:latin typeface="Cambria Math" panose="02040503050406030204" pitchFamily="18" charset="0"/>
                            <a:cs typeface="Calibri" panose="020F0502020204030204" pitchFamily="34" charset="0"/>
                          </a:rPr>
                          <m:t>𝐿</m:t>
                        </m:r>
                      </m:den>
                    </m:f>
                  </m:oMath>
                </a14:m>
                <a:r>
                  <a:rPr lang="en-US" sz="1900" dirty="0" smtClean="0">
                    <a:latin typeface="Calibri" panose="020F0502020204030204" pitchFamily="34" charset="0"/>
                    <a:cs typeface="Calibri" panose="020F0502020204030204" pitchFamily="34" charset="0"/>
                  </a:rPr>
                  <a:t> </a:t>
                </a:r>
                <a:r>
                  <a:rPr lang="el-GR" sz="1900" dirty="0" smtClean="0">
                    <a:latin typeface="Calibri" panose="020F0502020204030204" pitchFamily="34" charset="0"/>
                    <a:cs typeface="Calibri" panose="020F0502020204030204" pitchFamily="34" charset="0"/>
                  </a:rPr>
                  <a:t>σε ένα καλώδιο μήκους </a:t>
                </a:r>
                <a14:m>
                  <m:oMath xmlns:m="http://schemas.openxmlformats.org/officeDocument/2006/math">
                    <m:r>
                      <a:rPr lang="en-US" sz="1900" i="1">
                        <a:latin typeface="Cambria Math" panose="02040503050406030204" pitchFamily="18" charset="0"/>
                        <a:cs typeface="Calibri" panose="020F0502020204030204" pitchFamily="34" charset="0"/>
                      </a:rPr>
                      <m:t>𝐿</m:t>
                    </m:r>
                  </m:oMath>
                </a14:m>
                <a:endParaRPr lang="el-GR" sz="1900" dirty="0" smtClean="0">
                  <a:latin typeface="Calibri" panose="020F0502020204030204" pitchFamily="34" charset="0"/>
                  <a:cs typeface="Calibri" panose="020F0502020204030204" pitchFamily="34" charset="0"/>
                </a:endParaRPr>
              </a:p>
              <a:p>
                <a:pPr lvl="1">
                  <a:buFont typeface="Wingdings" panose="05000000000000000000" pitchFamily="2" charset="2"/>
                  <a:buChar char="§"/>
                </a:pPr>
                <a:r>
                  <a:rPr lang="el-GR" sz="1900" dirty="0" smtClean="0">
                    <a:latin typeface="Calibri" panose="020F0502020204030204" pitchFamily="34" charset="0"/>
                    <a:cs typeface="Calibri" panose="020F0502020204030204" pitchFamily="34" charset="0"/>
                  </a:rPr>
                  <a:t>Το πεδίο εγκαθιστά ρεύμα </a:t>
                </a:r>
                <a14:m>
                  <m:oMath xmlns:m="http://schemas.openxmlformats.org/officeDocument/2006/math">
                    <m:r>
                      <a:rPr lang="en-US" sz="1900" b="0" i="1" smtClean="0">
                        <a:latin typeface="Cambria Math" panose="02040503050406030204" pitchFamily="18" charset="0"/>
                        <a:cs typeface="Calibri" panose="020F0502020204030204" pitchFamily="34" charset="0"/>
                      </a:rPr>
                      <m:t>𝐼</m:t>
                    </m:r>
                    <m:r>
                      <a:rPr lang="en-US" sz="1900" b="0" i="1" smtClean="0">
                        <a:latin typeface="Cambria Math" panose="02040503050406030204" pitchFamily="18" charset="0"/>
                        <a:cs typeface="Calibri" panose="020F0502020204030204" pitchFamily="34" charset="0"/>
                      </a:rPr>
                      <m:t>=</m:t>
                    </m:r>
                    <m:r>
                      <a:rPr lang="en-US" sz="1900" b="0" i="1" smtClean="0">
                        <a:latin typeface="Cambria Math" panose="02040503050406030204" pitchFamily="18" charset="0"/>
                        <a:cs typeface="Calibri" panose="020F0502020204030204" pitchFamily="34" charset="0"/>
                      </a:rPr>
                      <m:t>𝐽𝐴</m:t>
                    </m:r>
                    <m:r>
                      <a:rPr lang="en-US" sz="1900" b="0" i="1" smtClean="0">
                        <a:latin typeface="Cambria Math" panose="02040503050406030204" pitchFamily="18" charset="0"/>
                        <a:cs typeface="Calibri" panose="020F0502020204030204" pitchFamily="34" charset="0"/>
                      </a:rPr>
                      <m:t>=</m:t>
                    </m:r>
                    <m:r>
                      <a:rPr lang="en-US" sz="1900" b="0" i="1" smtClean="0">
                        <a:latin typeface="Cambria Math" panose="02040503050406030204" pitchFamily="18" charset="0"/>
                        <a:cs typeface="Calibri" panose="020F0502020204030204" pitchFamily="34" charset="0"/>
                      </a:rPr>
                      <m:t>𝜎</m:t>
                    </m:r>
                    <m:r>
                      <a:rPr lang="en-US" sz="1900" b="0" i="1" smtClean="0">
                        <a:latin typeface="Cambria Math" panose="02040503050406030204" pitchFamily="18" charset="0"/>
                        <a:cs typeface="Calibri" panose="020F0502020204030204" pitchFamily="34" charset="0"/>
                      </a:rPr>
                      <m:t>𝐴𝐸</m:t>
                    </m:r>
                  </m:oMath>
                </a14:m>
                <a:r>
                  <a:rPr lang="en-US" sz="1900" dirty="0" smtClean="0">
                    <a:latin typeface="Calibri" panose="020F0502020204030204" pitchFamily="34" charset="0"/>
                    <a:cs typeface="Calibri" panose="020F0502020204030204" pitchFamily="34" charset="0"/>
                  </a:rPr>
                  <a:t> </a:t>
                </a:r>
                <a:r>
                  <a:rPr lang="el-GR" sz="1900" dirty="0" smtClean="0">
                    <a:latin typeface="Calibri" panose="020F0502020204030204" pitchFamily="34" charset="0"/>
                    <a:cs typeface="Calibri" panose="020F0502020204030204" pitchFamily="34" charset="0"/>
                  </a:rPr>
                  <a:t>στο καλώδιο διατομής </a:t>
                </a:r>
                <a14:m>
                  <m:oMath xmlns:m="http://schemas.openxmlformats.org/officeDocument/2006/math">
                    <m:r>
                      <a:rPr lang="en-US" sz="1900" i="1">
                        <a:latin typeface="Cambria Math" panose="02040503050406030204" pitchFamily="18" charset="0"/>
                        <a:cs typeface="Calibri" panose="020F0502020204030204" pitchFamily="34" charset="0"/>
                      </a:rPr>
                      <m:t>𝐴</m:t>
                    </m:r>
                  </m:oMath>
                </a14:m>
                <a:endParaRPr lang="el-GR" sz="1900" dirty="0" smtClean="0">
                  <a:latin typeface="Calibri" panose="020F0502020204030204" pitchFamily="34" charset="0"/>
                  <a:cs typeface="Calibri" panose="020F0502020204030204" pitchFamily="34" charset="0"/>
                </a:endParaRPr>
              </a:p>
              <a:p>
                <a:pPr lvl="1">
                  <a:buFont typeface="Wingdings" panose="05000000000000000000" pitchFamily="2" charset="2"/>
                  <a:buChar char="§"/>
                </a:pPr>
                <a:r>
                  <a:rPr lang="el-GR" sz="1900" dirty="0" smtClean="0">
                    <a:latin typeface="Calibri" panose="020F0502020204030204" pitchFamily="34" charset="0"/>
                    <a:cs typeface="Calibri" panose="020F0502020204030204" pitchFamily="34" charset="0"/>
                  </a:rPr>
                  <a:t>Το μέτρο του ρεύματος καθορίζεται από τα στοιχεία του κυκλώματος</a:t>
                </a:r>
              </a:p>
              <a:p>
                <a:endParaRPr lang="el-GR" dirty="0" smtClean="0">
                  <a:latin typeface="Calibri" panose="020F0502020204030204" pitchFamily="34" charset="0"/>
                  <a:cs typeface="Calibri" panose="020F0502020204030204"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6781"/>
                <a:ext cx="7872251" cy="5252621"/>
              </a:xfrm>
              <a:blipFill>
                <a:blip r:embed="rId2"/>
                <a:stretch>
                  <a:fillRect t="-928"/>
                </a:stretch>
              </a:blipFill>
            </p:spPr>
            <p:txBody>
              <a:bodyPr/>
              <a:lstStyle/>
              <a:p>
                <a:r>
                  <a:rPr lang="en-US">
                    <a:noFill/>
                  </a:rPr>
                  <a:t> </a:t>
                </a:r>
              </a:p>
            </p:txBody>
          </p:sp>
        </mc:Fallback>
      </mc:AlternateContent>
      <p:pic>
        <p:nvPicPr>
          <p:cNvPr id="4" name="Picture 3"/>
          <p:cNvPicPr>
            <a:picLocks noChangeAspect="1"/>
          </p:cNvPicPr>
          <p:nvPr/>
        </p:nvPicPr>
        <p:blipFill rotWithShape="1">
          <a:blip r:embed="rId3"/>
          <a:srcRect l="2801"/>
          <a:stretch/>
        </p:blipFill>
        <p:spPr>
          <a:xfrm>
            <a:off x="5896895" y="717811"/>
            <a:ext cx="2743201" cy="3657600"/>
          </a:xfrm>
          <a:prstGeom prst="rect">
            <a:avLst/>
          </a:prstGeom>
        </p:spPr>
      </p:pic>
      <p:pic>
        <p:nvPicPr>
          <p:cNvPr id="5" name="Picture 2" descr="http://photos1.blogger.com/x/blogger/3569/2389/1600/760725/Decorated_tree.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305799" y="0"/>
            <a:ext cx="1066800" cy="106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4432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fade">
                                      <p:cBhvr>
                                        <p:cTn id="30" dur="500"/>
                                        <p:tgtEl>
                                          <p:spTgt spid="3">
                                            <p:txEl>
                                              <p:pRg st="6" end="6"/>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fade">
                                      <p:cBhvr>
                                        <p:cTn id="33" dur="500"/>
                                        <p:tgtEl>
                                          <p:spTgt spid="3">
                                            <p:txEl>
                                              <p:pRg st="7" end="7"/>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8" end="8"/>
                                            </p:txEl>
                                          </p:spTgt>
                                        </p:tgtEl>
                                        <p:attrNameLst>
                                          <p:attrName>style.visibility</p:attrName>
                                        </p:attrNameLst>
                                      </p:cBhvr>
                                      <p:to>
                                        <p:strVal val="visible"/>
                                      </p:to>
                                    </p:set>
                                    <p:animEffect transition="in" filter="fade">
                                      <p:cBhvr>
                                        <p:cTn id="36"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Ηλεκτρικά Κυκλώματα</a:t>
            </a:r>
            <a:endParaRPr lang="el-GR"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738350" y="1371600"/>
                <a:ext cx="8024650" cy="5334000"/>
              </a:xfrm>
            </p:spPr>
            <p:txBody>
              <a:bodyPr>
                <a:normAutofit/>
              </a:bodyPr>
              <a:lstStyle/>
              <a:p>
                <a:r>
                  <a:rPr lang="el-GR" b="1" dirty="0" smtClean="0">
                    <a:latin typeface="Calibri" panose="020F0502020204030204" pitchFamily="34" charset="0"/>
                    <a:cs typeface="Calibri" panose="020F0502020204030204" pitchFamily="34" charset="0"/>
                  </a:rPr>
                  <a:t>Ηλεκτρεγερτική Δύναμη</a:t>
                </a:r>
                <a:endParaRPr lang="en-US" sz="1200" dirty="0" smtClean="0">
                  <a:latin typeface="Calibri" panose="020F0502020204030204" pitchFamily="34" charset="0"/>
                  <a:cs typeface="Calibri" panose="020F0502020204030204" pitchFamily="34" charset="0"/>
                </a:endParaRPr>
              </a:p>
              <a:p>
                <a:r>
                  <a:rPr lang="el-GR" sz="2200" dirty="0" smtClean="0">
                    <a:latin typeface="Calibri" panose="020F0502020204030204" pitchFamily="34" charset="0"/>
                    <a:cs typeface="Calibri" panose="020F0502020204030204" pitchFamily="34" charset="0"/>
                  </a:rPr>
                  <a:t>Επειδή η διαφορά δυναμικού στους πόλους μιας μπαταρίας είναι σταθερή για ένα δεδομένο κύκλωμα, το ρεύμα είναι επίσης </a:t>
                </a:r>
                <a:r>
                  <a:rPr lang="el-GR" sz="2200" dirty="0" smtClean="0">
                    <a:latin typeface="Calibri" panose="020F0502020204030204" pitchFamily="34" charset="0"/>
                    <a:cs typeface="Calibri" panose="020F0502020204030204" pitchFamily="34" charset="0"/>
                  </a:rPr>
                  <a:t>σταθερό, </a:t>
                </a:r>
                <a:r>
                  <a:rPr lang="el-GR" sz="2200" dirty="0" smtClean="0">
                    <a:latin typeface="Calibri" panose="020F0502020204030204" pitchFamily="34" charset="0"/>
                    <a:cs typeface="Calibri" panose="020F0502020204030204" pitchFamily="34" charset="0"/>
                  </a:rPr>
                  <a:t>και λέγεται </a:t>
                </a:r>
                <a:r>
                  <a:rPr lang="el-GR" sz="2200" b="1" i="1" dirty="0" smtClean="0">
                    <a:latin typeface="Calibri" panose="020F0502020204030204" pitchFamily="34" charset="0"/>
                    <a:cs typeface="Calibri" panose="020F0502020204030204" pitchFamily="34" charset="0"/>
                  </a:rPr>
                  <a:t>συνεχές ρεύμα</a:t>
                </a:r>
                <a:endParaRPr lang="en-US" sz="900" dirty="0" smtClean="0">
                  <a:latin typeface="Calibri" panose="020F0502020204030204" pitchFamily="34" charset="0"/>
                  <a:cs typeface="Calibri" panose="020F0502020204030204" pitchFamily="34" charset="0"/>
                </a:endParaRPr>
              </a:p>
              <a:p>
                <a:pPr lvl="1"/>
                <a:r>
                  <a:rPr lang="el-GR" sz="2000" dirty="0" smtClean="0">
                    <a:latin typeface="Calibri" panose="020F0502020204030204" pitchFamily="34" charset="0"/>
                    <a:cs typeface="Calibri" panose="020F0502020204030204" pitchFamily="34" charset="0"/>
                  </a:rPr>
                  <a:t>Στην πραγματικότητα, η μπαταρία έχει διάρκεια ζωής</a:t>
                </a:r>
              </a:p>
              <a:p>
                <a:pPr lvl="2"/>
                <a:r>
                  <a:rPr lang="el-GR" sz="1800" dirty="0" smtClean="0">
                    <a:latin typeface="Calibri" panose="020F0502020204030204" pitchFamily="34" charset="0"/>
                    <a:cs typeface="Calibri" panose="020F0502020204030204" pitchFamily="34" charset="0"/>
                  </a:rPr>
                  <a:t>Ξεκινά δίνοντας μια διαφορά δυναμικού </a:t>
                </a:r>
                <a14:m>
                  <m:oMath xmlns:m="http://schemas.openxmlformats.org/officeDocument/2006/math">
                    <m:r>
                      <m:rPr>
                        <m:sty m:val="p"/>
                      </m:rPr>
                      <a:rPr lang="el-GR" sz="1800" i="0" dirty="0" smtClean="0">
                        <a:latin typeface="Cambria Math" panose="02040503050406030204" pitchFamily="18" charset="0"/>
                        <a:cs typeface="Calibri" panose="020F0502020204030204" pitchFamily="34" charset="0"/>
                      </a:rPr>
                      <m:t>Δ</m:t>
                    </m:r>
                    <m:r>
                      <a:rPr lang="en-US" sz="1800" i="1" dirty="0" smtClean="0">
                        <a:latin typeface="Cambria Math" panose="02040503050406030204" pitchFamily="18" charset="0"/>
                        <a:cs typeface="Calibri" panose="020F0502020204030204" pitchFamily="34" charset="0"/>
                      </a:rPr>
                      <m:t>𝑉</m:t>
                    </m:r>
                  </m:oMath>
                </a14:m>
                <a:r>
                  <a:rPr lang="en-US" sz="1800" dirty="0" smtClean="0">
                    <a:latin typeface="Calibri" panose="020F0502020204030204" pitchFamily="34" charset="0"/>
                    <a:cs typeface="Calibri" panose="020F0502020204030204" pitchFamily="34" charset="0"/>
                  </a:rPr>
                  <a:t>, </a:t>
                </a:r>
                <a:r>
                  <a:rPr lang="el-GR" sz="1800" dirty="0" smtClean="0">
                    <a:latin typeface="Calibri" panose="020F0502020204030204" pitchFamily="34" charset="0"/>
                    <a:cs typeface="Calibri" panose="020F0502020204030204" pitchFamily="34" charset="0"/>
                  </a:rPr>
                  <a:t>η οποία φθίνει με την πάροδο του χρόνου</a:t>
                </a:r>
                <a:endParaRPr lang="en-US" sz="1000" dirty="0" smtClean="0">
                  <a:latin typeface="Calibri" panose="020F0502020204030204" pitchFamily="34" charset="0"/>
                  <a:cs typeface="Calibri" panose="020F0502020204030204" pitchFamily="34" charset="0"/>
                </a:endParaRPr>
              </a:p>
              <a:p>
                <a:r>
                  <a:rPr lang="el-GR" sz="2200" dirty="0" smtClean="0">
                    <a:latin typeface="Calibri" panose="020F0502020204030204" pitchFamily="34" charset="0"/>
                    <a:cs typeface="Calibri" panose="020F0502020204030204" pitchFamily="34" charset="0"/>
                  </a:rPr>
                  <a:t>Η μπαταρία καλείται </a:t>
                </a:r>
                <a:r>
                  <a:rPr lang="el-GR" sz="2200" b="1" i="1" dirty="0" smtClean="0">
                    <a:latin typeface="Calibri" panose="020F0502020204030204" pitchFamily="34" charset="0"/>
                    <a:cs typeface="Calibri" panose="020F0502020204030204" pitchFamily="34" charset="0"/>
                  </a:rPr>
                  <a:t>πηγή ηλεκτρεγερτικής δύναμης</a:t>
                </a:r>
                <a:r>
                  <a:rPr lang="el-GR" sz="2200" dirty="0" smtClean="0">
                    <a:latin typeface="Calibri" panose="020F0502020204030204" pitchFamily="34" charset="0"/>
                    <a:cs typeface="Calibri" panose="020F0502020204030204" pitchFamily="34" charset="0"/>
                  </a:rPr>
                  <a:t> (</a:t>
                </a:r>
                <a:r>
                  <a:rPr lang="el-GR" sz="2200" b="1" i="1" dirty="0" smtClean="0">
                    <a:latin typeface="Calibri" panose="020F0502020204030204" pitchFamily="34" charset="0"/>
                    <a:cs typeface="Calibri" panose="020F0502020204030204" pitchFamily="34" charset="0"/>
                  </a:rPr>
                  <a:t>πηγή ΗΕΔ</a:t>
                </a:r>
                <a:r>
                  <a:rPr lang="el-GR" sz="2200" dirty="0" smtClean="0">
                    <a:latin typeface="Calibri" panose="020F0502020204030204" pitchFamily="34" charset="0"/>
                    <a:cs typeface="Calibri" panose="020F0502020204030204" pitchFamily="34" charset="0"/>
                  </a:rPr>
                  <a:t>)</a:t>
                </a:r>
              </a:p>
              <a:p>
                <a:pPr lvl="1"/>
                <a:r>
                  <a:rPr lang="el-GR" sz="2000" dirty="0" smtClean="0">
                    <a:latin typeface="Calibri" panose="020F0502020204030204" pitchFamily="34" charset="0"/>
                    <a:cs typeface="Calibri" panose="020F0502020204030204" pitchFamily="34" charset="0"/>
                  </a:rPr>
                  <a:t>Ορολογικό «απομεινάρι» από τις εποχές που δε γνωρίζαμε ακριβώς τι γίνεται με τα φορτία </a:t>
                </a:r>
                <a:r>
                  <a:rPr lang="el-GR" sz="2000" dirty="0" smtClean="0">
                    <a:latin typeface="Calibri" panose="020F0502020204030204" pitchFamily="34" charset="0"/>
                    <a:cs typeface="Calibri" panose="020F0502020204030204" pitchFamily="34" charset="0"/>
                    <a:sym typeface="Wingdings" panose="05000000000000000000" pitchFamily="2" charset="2"/>
                  </a:rPr>
                  <a:t></a:t>
                </a:r>
                <a:r>
                  <a:rPr lang="en-US" sz="2000" dirty="0" smtClean="0">
                    <a:latin typeface="Calibri" panose="020F0502020204030204" pitchFamily="34" charset="0"/>
                    <a:cs typeface="Calibri" panose="020F0502020204030204" pitchFamily="34" charset="0"/>
                    <a:sym typeface="Wingdings" panose="05000000000000000000" pitchFamily="2" charset="2"/>
                  </a:rPr>
                  <a:t> </a:t>
                </a:r>
                <a:r>
                  <a:rPr lang="el-GR" sz="2000" dirty="0" smtClean="0">
                    <a:latin typeface="Calibri" panose="020F0502020204030204" pitchFamily="34" charset="0"/>
                    <a:cs typeface="Calibri" panose="020F0502020204030204" pitchFamily="34" charset="0"/>
                    <a:sym typeface="Wingdings" panose="05000000000000000000" pitchFamily="2" charset="2"/>
                  </a:rPr>
                  <a:t>και </a:t>
                </a:r>
                <a:r>
                  <a:rPr lang="el-GR" sz="2000" dirty="0">
                    <a:latin typeface="Calibri" panose="020F0502020204030204" pitchFamily="34" charset="0"/>
                    <a:cs typeface="Calibri" panose="020F0502020204030204" pitchFamily="34" charset="0"/>
                    <a:sym typeface="Wingdings" panose="05000000000000000000" pitchFamily="2" charset="2"/>
                  </a:rPr>
                  <a:t>σ</a:t>
                </a:r>
                <a:r>
                  <a:rPr lang="el-GR" sz="2000" dirty="0" smtClean="0">
                    <a:latin typeface="Calibri" panose="020F0502020204030204" pitchFamily="34" charset="0"/>
                    <a:cs typeface="Calibri" panose="020F0502020204030204" pitchFamily="34" charset="0"/>
                    <a:sym typeface="Wingdings" panose="05000000000000000000" pitchFamily="2" charset="2"/>
                  </a:rPr>
                  <a:t>υμβολίζεται με </a:t>
                </a:r>
                <a14:m>
                  <m:oMath xmlns:m="http://schemas.openxmlformats.org/officeDocument/2006/math">
                    <m:r>
                      <a:rPr lang="el-GR" sz="2600" b="1" i="1">
                        <a:latin typeface="Cambria Math" panose="02040503050406030204" pitchFamily="18" charset="0"/>
                        <a:ea typeface="Cambria Math" panose="02040503050406030204" pitchFamily="18" charset="0"/>
                      </a:rPr>
                      <m:t>𝜺</m:t>
                    </m:r>
                  </m:oMath>
                </a14:m>
                <a:endParaRPr lang="el-GR" sz="2000" dirty="0" smtClean="0">
                  <a:latin typeface="Calibri" panose="020F0502020204030204" pitchFamily="34" charset="0"/>
                  <a:cs typeface="Calibri" panose="020F0502020204030204" pitchFamily="34" charset="0"/>
                </a:endParaRPr>
              </a:p>
              <a:p>
                <a:pPr lvl="1"/>
                <a:r>
                  <a:rPr lang="el-GR" sz="2000" dirty="0">
                    <a:latin typeface="Calibri" panose="020F0502020204030204" pitchFamily="34" charset="0"/>
                    <a:cs typeface="Calibri" panose="020F0502020204030204" pitchFamily="34" charset="0"/>
                  </a:rPr>
                  <a:t>Η </a:t>
                </a:r>
                <a:r>
                  <a:rPr lang="el-GR" sz="2000" b="1" dirty="0">
                    <a:latin typeface="Calibri" panose="020F0502020204030204" pitchFamily="34" charset="0"/>
                    <a:cs typeface="Calibri" panose="020F0502020204030204" pitchFamily="34" charset="0"/>
                  </a:rPr>
                  <a:t>ΗΕΔ</a:t>
                </a:r>
                <a:r>
                  <a:rPr lang="el-GR" sz="2000" dirty="0">
                    <a:latin typeface="Calibri" panose="020F0502020204030204" pitchFamily="34" charset="0"/>
                    <a:cs typeface="Calibri" panose="020F0502020204030204" pitchFamily="34" charset="0"/>
                  </a:rPr>
                  <a:t> </a:t>
                </a:r>
                <a14:m>
                  <m:oMath xmlns:m="http://schemas.openxmlformats.org/officeDocument/2006/math">
                    <m:r>
                      <a:rPr lang="el-GR" sz="2000" b="1" i="1">
                        <a:latin typeface="Cambria Math" panose="02040503050406030204" pitchFamily="18" charset="0"/>
                        <a:ea typeface="Cambria Math" panose="02040503050406030204" pitchFamily="18" charset="0"/>
                      </a:rPr>
                      <m:t>𝜺</m:t>
                    </m:r>
                  </m:oMath>
                </a14:m>
                <a:r>
                  <a:rPr lang="el-GR" sz="2000" dirty="0">
                    <a:latin typeface="Calibri" panose="020F0502020204030204" pitchFamily="34" charset="0"/>
                    <a:cs typeface="Calibri" panose="020F0502020204030204" pitchFamily="34" charset="0"/>
                  </a:rPr>
                  <a:t> μιας μπαταρίας είναι η </a:t>
                </a:r>
                <a:r>
                  <a:rPr lang="el-GR" sz="2000" dirty="0" smtClean="0">
                    <a:latin typeface="Calibri" panose="020F0502020204030204" pitchFamily="34" charset="0"/>
                    <a:cs typeface="Calibri" panose="020F0502020204030204" pitchFamily="34" charset="0"/>
                  </a:rPr>
                  <a:t/>
                </a:r>
                <a:br>
                  <a:rPr lang="el-GR" sz="2000" dirty="0" smtClean="0">
                    <a:latin typeface="Calibri" panose="020F0502020204030204" pitchFamily="34" charset="0"/>
                    <a:cs typeface="Calibri" panose="020F0502020204030204" pitchFamily="34" charset="0"/>
                  </a:rPr>
                </a:br>
                <a:r>
                  <a:rPr lang="el-GR" sz="2000" b="1" dirty="0" smtClean="0">
                    <a:latin typeface="Calibri" panose="020F0502020204030204" pitchFamily="34" charset="0"/>
                    <a:cs typeface="Calibri" panose="020F0502020204030204" pitchFamily="34" charset="0"/>
                  </a:rPr>
                  <a:t>μέγιστη </a:t>
                </a:r>
                <a:r>
                  <a:rPr lang="el-GR" sz="2000" b="1" dirty="0">
                    <a:latin typeface="Calibri" panose="020F0502020204030204" pitchFamily="34" charset="0"/>
                    <a:cs typeface="Calibri" panose="020F0502020204030204" pitchFamily="34" charset="0"/>
                  </a:rPr>
                  <a:t>δυνατή </a:t>
                </a:r>
                <a:r>
                  <a:rPr lang="el-GR" sz="2000" b="1" dirty="0" smtClean="0">
                    <a:latin typeface="Calibri" panose="020F0502020204030204" pitchFamily="34" charset="0"/>
                    <a:cs typeface="Calibri" panose="020F0502020204030204" pitchFamily="34" charset="0"/>
                  </a:rPr>
                  <a:t>διαφορά δυναμικού </a:t>
                </a:r>
                <a:br>
                  <a:rPr lang="el-GR" sz="2000" b="1" dirty="0" smtClean="0">
                    <a:latin typeface="Calibri" panose="020F0502020204030204" pitchFamily="34" charset="0"/>
                    <a:cs typeface="Calibri" panose="020F0502020204030204" pitchFamily="34" charset="0"/>
                  </a:rPr>
                </a:br>
                <a:r>
                  <a:rPr lang="el-GR" sz="2000" b="1" dirty="0" smtClean="0">
                    <a:latin typeface="Calibri" panose="020F0502020204030204" pitchFamily="34" charset="0"/>
                    <a:cs typeface="Calibri" panose="020F0502020204030204" pitchFamily="34" charset="0"/>
                  </a:rPr>
                  <a:t>(τάση)</a:t>
                </a:r>
                <a:r>
                  <a:rPr lang="en-US" sz="2000" b="1" dirty="0" smtClean="0">
                    <a:latin typeface="Calibri" panose="020F0502020204030204" pitchFamily="34" charset="0"/>
                    <a:cs typeface="Calibri" panose="020F0502020204030204" pitchFamily="34" charset="0"/>
                  </a:rPr>
                  <a:t> </a:t>
                </a:r>
                <a:r>
                  <a:rPr lang="en-US" sz="2000" b="1" dirty="0">
                    <a:latin typeface="Calibri" panose="020F0502020204030204" pitchFamily="34" charset="0"/>
                    <a:cs typeface="Calibri" panose="020F0502020204030204" pitchFamily="34" charset="0"/>
                  </a:rPr>
                  <a:t>(</a:t>
                </a:r>
                <a:r>
                  <a:rPr lang="el-GR" sz="2000" b="1" dirty="0">
                    <a:latin typeface="Calibri" panose="020F0502020204030204" pitchFamily="34" charset="0"/>
                    <a:cs typeface="Calibri" panose="020F0502020204030204" pitchFamily="34" charset="0"/>
                  </a:rPr>
                  <a:t>Δ</a:t>
                </a:r>
                <a:r>
                  <a:rPr lang="en-US" sz="2000" b="1" dirty="0">
                    <a:latin typeface="Calibri" panose="020F0502020204030204" pitchFamily="34" charset="0"/>
                    <a:cs typeface="Calibri" panose="020F0502020204030204" pitchFamily="34" charset="0"/>
                  </a:rPr>
                  <a:t>V)</a:t>
                </a:r>
                <a:r>
                  <a:rPr lang="el-GR" sz="2000" b="1" dirty="0">
                    <a:latin typeface="Calibri" panose="020F0502020204030204" pitchFamily="34" charset="0"/>
                    <a:cs typeface="Calibri" panose="020F0502020204030204" pitchFamily="34" charset="0"/>
                  </a:rPr>
                  <a:t> </a:t>
                </a:r>
                <a:r>
                  <a:rPr lang="el-GR" sz="2000" dirty="0">
                    <a:latin typeface="Calibri" panose="020F0502020204030204" pitchFamily="34" charset="0"/>
                    <a:cs typeface="Calibri" panose="020F0502020204030204" pitchFamily="34" charset="0"/>
                  </a:rPr>
                  <a:t>που μπορεί να δώσει </a:t>
                </a:r>
                <a:r>
                  <a:rPr lang="el-GR" sz="2000" dirty="0" smtClean="0">
                    <a:latin typeface="Calibri" panose="020F0502020204030204" pitchFamily="34" charset="0"/>
                    <a:cs typeface="Calibri" panose="020F0502020204030204" pitchFamily="34" charset="0"/>
                  </a:rPr>
                  <a:t>ανά-</a:t>
                </a:r>
                <a:br>
                  <a:rPr lang="el-GR" sz="2000" dirty="0" smtClean="0">
                    <a:latin typeface="Calibri" panose="020F0502020204030204" pitchFamily="34" charset="0"/>
                    <a:cs typeface="Calibri" panose="020F0502020204030204" pitchFamily="34" charset="0"/>
                  </a:rPr>
                </a:br>
                <a:r>
                  <a:rPr lang="el-GR" sz="2000" dirty="0" err="1" smtClean="0">
                    <a:latin typeface="Calibri" panose="020F0502020204030204" pitchFamily="34" charset="0"/>
                    <a:cs typeface="Calibri" panose="020F0502020204030204" pitchFamily="34" charset="0"/>
                  </a:rPr>
                  <a:t>μεσα</a:t>
                </a:r>
                <a:r>
                  <a:rPr lang="el-GR" sz="2000" dirty="0" smtClean="0">
                    <a:latin typeface="Calibri" panose="020F0502020204030204" pitchFamily="34" charset="0"/>
                    <a:cs typeface="Calibri" panose="020F0502020204030204" pitchFamily="34" charset="0"/>
                  </a:rPr>
                  <a:t> </a:t>
                </a:r>
                <a:r>
                  <a:rPr lang="el-GR" sz="2000" dirty="0">
                    <a:latin typeface="Calibri" panose="020F0502020204030204" pitchFamily="34" charset="0"/>
                    <a:cs typeface="Calibri" panose="020F0502020204030204" pitchFamily="34" charset="0"/>
                  </a:rPr>
                  <a:t>στους πόλους της</a:t>
                </a:r>
              </a:p>
              <a:p>
                <a:pPr lvl="1"/>
                <a:endParaRPr lang="el-GR" sz="2000" dirty="0" smtClean="0">
                  <a:latin typeface="Calibri" panose="020F0502020204030204" pitchFamily="34" charset="0"/>
                  <a:cs typeface="Calibri" panose="020F0502020204030204" pitchFamily="34" charset="0"/>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738350" y="1371600"/>
                <a:ext cx="8024650" cy="5334000"/>
              </a:xfrm>
              <a:blipFill>
                <a:blip r:embed="rId2"/>
                <a:stretch>
                  <a:fillRect t="-914" r="-1519"/>
                </a:stretch>
              </a:blipFill>
            </p:spPr>
            <p:txBody>
              <a:bodyPr/>
              <a:lstStyle/>
              <a:p>
                <a:r>
                  <a:rPr lang="en-US">
                    <a:noFill/>
                  </a:rPr>
                  <a:t> </a:t>
                </a:r>
              </a:p>
            </p:txBody>
          </p:sp>
        </mc:Fallback>
      </mc:AlternateContent>
      <p:pic>
        <p:nvPicPr>
          <p:cNvPr id="4" name="Picture 2" descr="http://photos1.blogger.com/x/blogger/3569/2389/1600/760725/Decorated_tree.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305799" y="0"/>
            <a:ext cx="1066800" cy="10668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alkaline Duracell 9V Battery, For multiple purpose at Rs 180/piece in  Hyderabad"/>
          <p:cNvPicPr>
            <a:picLocks noChangeAspect="1" noChangeArrowheads="1"/>
          </p:cNvPicPr>
          <p:nvPr/>
        </p:nvPicPr>
        <p:blipFill rotWithShape="1">
          <a:blip r:embed="rId4">
            <a:extLst>
              <a:ext uri="{28A0092B-C50C-407E-A947-70E740481C1C}">
                <a14:useLocalDpi xmlns:a14="http://schemas.microsoft.com/office/drawing/2010/main" val="0"/>
              </a:ext>
            </a:extLst>
          </a:blip>
          <a:srcRect l="22400" r="20000"/>
          <a:stretch/>
        </p:blipFill>
        <p:spPr bwMode="auto">
          <a:xfrm rot="16200000">
            <a:off x="6362700" y="4229100"/>
            <a:ext cx="1524000" cy="2971800"/>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p:cNvSpPr/>
          <p:nvPr/>
        </p:nvSpPr>
        <p:spPr>
          <a:xfrm>
            <a:off x="6934200" y="5867400"/>
            <a:ext cx="685800" cy="644013"/>
          </a:xfrm>
          <a:prstGeom prst="ellipse">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870975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500"/>
                                        <p:tgtEl>
                                          <p:spTgt spid="5"/>
                                        </p:tgtEl>
                                      </p:cBhvr>
                                    </p:animEffect>
                                  </p:childTnLst>
                                </p:cTn>
                              </p:par>
                              <p:par>
                                <p:cTn id="43" presetID="10" presetClass="entr" presetSubtype="0" fill="hold" nodeType="withEffect">
                                  <p:stCondLst>
                                    <p:cond delay="0"/>
                                  </p:stCondLst>
                                  <p:childTnLst>
                                    <p:set>
                                      <p:cBhvr>
                                        <p:cTn id="44" dur="1" fill="hold">
                                          <p:stCondLst>
                                            <p:cond delay="0"/>
                                          </p:stCondLst>
                                        </p:cTn>
                                        <p:tgtEl>
                                          <p:spTgt spid="1026"/>
                                        </p:tgtEl>
                                        <p:attrNameLst>
                                          <p:attrName>style.visibility</p:attrName>
                                        </p:attrNameLst>
                                      </p:cBhvr>
                                      <p:to>
                                        <p:strVal val="visible"/>
                                      </p:to>
                                    </p:set>
                                    <p:animEffect transition="in" filter="fade">
                                      <p:cBhvr>
                                        <p:cTn id="45"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Ηλεκτρικά Κυκλώματα</a:t>
            </a:r>
            <a:endParaRPr lang="el-GR" dirty="0"/>
          </a:p>
        </p:txBody>
      </p:sp>
      <p:sp>
        <p:nvSpPr>
          <p:cNvPr id="3" name="Content Placeholder 2"/>
          <p:cNvSpPr>
            <a:spLocks noGrp="1"/>
          </p:cNvSpPr>
          <p:nvPr>
            <p:ph idx="1"/>
          </p:nvPr>
        </p:nvSpPr>
        <p:spPr>
          <a:xfrm>
            <a:off x="738350" y="1371600"/>
            <a:ext cx="7796050" cy="5334000"/>
          </a:xfrm>
        </p:spPr>
        <p:txBody>
          <a:bodyPr>
            <a:normAutofit/>
          </a:bodyPr>
          <a:lstStyle/>
          <a:p>
            <a:r>
              <a:rPr lang="el-GR" b="1" dirty="0" smtClean="0">
                <a:latin typeface="Calibri" panose="020F0502020204030204" pitchFamily="34" charset="0"/>
                <a:cs typeface="Calibri" panose="020F0502020204030204" pitchFamily="34" charset="0"/>
              </a:rPr>
              <a:t>Ηλεκτρεγερτική Δύναμη</a:t>
            </a:r>
            <a:endParaRPr lang="en-US" b="1" dirty="0" smtClean="0">
              <a:latin typeface="Calibri" panose="020F0502020204030204" pitchFamily="34" charset="0"/>
              <a:cs typeface="Calibri" panose="020F0502020204030204" pitchFamily="34" charset="0"/>
            </a:endParaRPr>
          </a:p>
          <a:p>
            <a:pPr marL="68580" indent="0">
              <a:buNone/>
            </a:pPr>
            <a:endParaRPr lang="en-US" sz="1400" dirty="0" smtClean="0">
              <a:latin typeface="Calibri" panose="020F0502020204030204" pitchFamily="34" charset="0"/>
              <a:cs typeface="Calibri" panose="020F0502020204030204" pitchFamily="34" charset="0"/>
            </a:endParaRPr>
          </a:p>
          <a:p>
            <a:r>
              <a:rPr lang="el-GR" dirty="0" smtClean="0">
                <a:latin typeface="Calibri" panose="020F0502020204030204" pitchFamily="34" charset="0"/>
                <a:cs typeface="Calibri" panose="020F0502020204030204" pitchFamily="34" charset="0"/>
              </a:rPr>
              <a:t>Σε ό,τι ακολουθήσει θα υποθέσουμε ότι: </a:t>
            </a:r>
            <a:r>
              <a:rPr lang="en-US" sz="2200" dirty="0" smtClean="0">
                <a:latin typeface="Calibri" panose="020F0502020204030204" pitchFamily="34" charset="0"/>
                <a:cs typeface="Calibri" panose="020F0502020204030204" pitchFamily="34" charset="0"/>
              </a:rPr>
              <a:t/>
            </a:r>
            <a:br>
              <a:rPr lang="en-US" sz="2200" dirty="0" smtClean="0">
                <a:latin typeface="Calibri" panose="020F0502020204030204" pitchFamily="34" charset="0"/>
                <a:cs typeface="Calibri" panose="020F0502020204030204" pitchFamily="34" charset="0"/>
              </a:rPr>
            </a:br>
            <a:endParaRPr lang="en-US" dirty="0" smtClean="0">
              <a:latin typeface="Calibri" panose="020F0502020204030204" pitchFamily="34" charset="0"/>
              <a:cs typeface="Calibri" panose="020F0502020204030204" pitchFamily="34" charset="0"/>
            </a:endParaRPr>
          </a:p>
          <a:p>
            <a:pPr lvl="1">
              <a:buFont typeface="Wingdings" panose="05000000000000000000" pitchFamily="2" charset="2"/>
              <a:buChar char="§"/>
            </a:pPr>
            <a:r>
              <a:rPr lang="el-GR" dirty="0">
                <a:latin typeface="Calibri" panose="020F0502020204030204" pitchFamily="34" charset="0"/>
                <a:cs typeface="Calibri" panose="020F0502020204030204" pitchFamily="34" charset="0"/>
              </a:rPr>
              <a:t>Τ</a:t>
            </a:r>
            <a:r>
              <a:rPr lang="el-GR" dirty="0" smtClean="0">
                <a:latin typeface="Calibri" panose="020F0502020204030204" pitchFamily="34" charset="0"/>
                <a:cs typeface="Calibri" panose="020F0502020204030204" pitchFamily="34" charset="0"/>
              </a:rPr>
              <a:t>α καλώδια ενός κυκλώματος </a:t>
            </a:r>
            <a:r>
              <a:rPr lang="el-GR" b="1" dirty="0" smtClean="0">
                <a:latin typeface="Calibri" panose="020F0502020204030204" pitchFamily="34" charset="0"/>
                <a:cs typeface="Calibri" panose="020F0502020204030204" pitchFamily="34" charset="0"/>
              </a:rPr>
              <a:t>δεν</a:t>
            </a:r>
            <a:r>
              <a:rPr lang="el-GR" dirty="0" smtClean="0">
                <a:latin typeface="Calibri" panose="020F0502020204030204" pitchFamily="34" charset="0"/>
                <a:cs typeface="Calibri" panose="020F0502020204030204" pitchFamily="34" charset="0"/>
              </a:rPr>
              <a:t> έχουν αντίσταση (ιδανικά)</a:t>
            </a:r>
            <a:br>
              <a:rPr lang="el-GR" dirty="0" smtClean="0">
                <a:latin typeface="Calibri" panose="020F0502020204030204" pitchFamily="34" charset="0"/>
                <a:cs typeface="Calibri" panose="020F0502020204030204" pitchFamily="34" charset="0"/>
              </a:rPr>
            </a:br>
            <a:endParaRPr lang="en-US" dirty="0">
              <a:latin typeface="Calibri" panose="020F0502020204030204" pitchFamily="34" charset="0"/>
              <a:cs typeface="Calibri" panose="020F0502020204030204" pitchFamily="34" charset="0"/>
            </a:endParaRPr>
          </a:p>
          <a:p>
            <a:pPr lvl="1">
              <a:buFont typeface="Wingdings" panose="05000000000000000000" pitchFamily="2" charset="2"/>
              <a:buChar char="§"/>
            </a:pPr>
            <a:r>
              <a:rPr lang="el-GR" dirty="0">
                <a:latin typeface="Calibri" panose="020F0502020204030204" pitchFamily="34" charset="0"/>
                <a:cs typeface="Calibri" panose="020F0502020204030204" pitchFamily="34" charset="0"/>
              </a:rPr>
              <a:t>Ο</a:t>
            </a:r>
            <a:r>
              <a:rPr lang="el-GR" dirty="0" smtClean="0">
                <a:latin typeface="Calibri" panose="020F0502020204030204" pitchFamily="34" charset="0"/>
                <a:cs typeface="Calibri" panose="020F0502020204030204" pitchFamily="34" charset="0"/>
              </a:rPr>
              <a:t> </a:t>
            </a:r>
            <a:r>
              <a:rPr lang="el-GR" b="1" dirty="0" smtClean="0">
                <a:latin typeface="Calibri" panose="020F0502020204030204" pitchFamily="34" charset="0"/>
                <a:cs typeface="Calibri" panose="020F0502020204030204" pitchFamily="34" charset="0"/>
              </a:rPr>
              <a:t>θετικός</a:t>
            </a:r>
            <a:r>
              <a:rPr lang="el-GR" dirty="0" smtClean="0">
                <a:latin typeface="Calibri" panose="020F0502020204030204" pitchFamily="34" charset="0"/>
                <a:cs typeface="Calibri" panose="020F0502020204030204" pitchFamily="34" charset="0"/>
              </a:rPr>
              <a:t> πόλος της μπαταρίας είναι </a:t>
            </a:r>
            <a:r>
              <a:rPr lang="el-GR" b="1" dirty="0" smtClean="0">
                <a:latin typeface="Calibri" panose="020F0502020204030204" pitchFamily="34" charset="0"/>
                <a:cs typeface="Calibri" panose="020F0502020204030204" pitchFamily="34" charset="0"/>
              </a:rPr>
              <a:t>υψηλότερου δυναμικού</a:t>
            </a:r>
            <a:r>
              <a:rPr lang="el-GR" dirty="0" smtClean="0">
                <a:latin typeface="Calibri" panose="020F0502020204030204" pitchFamily="34" charset="0"/>
                <a:cs typeface="Calibri" panose="020F0502020204030204" pitchFamily="34" charset="0"/>
              </a:rPr>
              <a:t> από τον </a:t>
            </a:r>
            <a:r>
              <a:rPr lang="el-GR" b="1" dirty="0" smtClean="0">
                <a:latin typeface="Calibri" panose="020F0502020204030204" pitchFamily="34" charset="0"/>
                <a:cs typeface="Calibri" panose="020F0502020204030204" pitchFamily="34" charset="0"/>
              </a:rPr>
              <a:t>αρνητικό</a:t>
            </a:r>
            <a:endParaRPr lang="en-US" b="1" dirty="0">
              <a:latin typeface="Calibri" panose="020F0502020204030204" pitchFamily="34" charset="0"/>
              <a:cs typeface="Calibri" panose="020F0502020204030204" pitchFamily="34" charset="0"/>
            </a:endParaRPr>
          </a:p>
          <a:p>
            <a:pPr lvl="1">
              <a:buFont typeface="Wingdings" panose="05000000000000000000" pitchFamily="2" charset="2"/>
              <a:buChar char="§"/>
            </a:pPr>
            <a:endParaRPr lang="el-GR" dirty="0" smtClean="0">
              <a:latin typeface="Calibri" panose="020F0502020204030204" pitchFamily="34" charset="0"/>
              <a:cs typeface="Calibri" panose="020F0502020204030204" pitchFamily="34" charset="0"/>
            </a:endParaRPr>
          </a:p>
          <a:p>
            <a:pPr lvl="1">
              <a:buFont typeface="Wingdings" panose="05000000000000000000" pitchFamily="2" charset="2"/>
              <a:buChar char="§"/>
            </a:pPr>
            <a:r>
              <a:rPr lang="el-GR" dirty="0" smtClean="0">
                <a:latin typeface="Calibri" panose="020F0502020204030204" pitchFamily="34" charset="0"/>
                <a:cs typeface="Calibri" panose="020F0502020204030204" pitchFamily="34" charset="0"/>
              </a:rPr>
              <a:t>Το ηλεκτρικό ρεύμα εντός μπαταρίας κινείται από τον </a:t>
            </a:r>
            <a:r>
              <a:rPr lang="el-GR" b="1" dirty="0" smtClean="0">
                <a:latin typeface="Calibri" panose="020F0502020204030204" pitchFamily="34" charset="0"/>
                <a:cs typeface="Calibri" panose="020F0502020204030204" pitchFamily="34" charset="0"/>
              </a:rPr>
              <a:t>αρνητικό </a:t>
            </a:r>
            <a:r>
              <a:rPr lang="el-GR" dirty="0" smtClean="0">
                <a:latin typeface="Calibri" panose="020F0502020204030204" pitchFamily="34" charset="0"/>
                <a:cs typeface="Calibri" panose="020F0502020204030204" pitchFamily="34" charset="0"/>
              </a:rPr>
              <a:t>πόλο</a:t>
            </a:r>
            <a:r>
              <a:rPr lang="el-GR" b="1" dirty="0" smtClean="0">
                <a:latin typeface="Calibri" panose="020F0502020204030204" pitchFamily="34" charset="0"/>
                <a:cs typeface="Calibri" panose="020F0502020204030204" pitchFamily="34" charset="0"/>
              </a:rPr>
              <a:t> </a:t>
            </a:r>
            <a:r>
              <a:rPr lang="el-GR" dirty="0" smtClean="0">
                <a:latin typeface="Calibri" panose="020F0502020204030204" pitchFamily="34" charset="0"/>
                <a:cs typeface="Calibri" panose="020F0502020204030204" pitchFamily="34" charset="0"/>
              </a:rPr>
              <a:t>προς το </a:t>
            </a:r>
            <a:r>
              <a:rPr lang="el-GR" b="1" dirty="0" smtClean="0">
                <a:latin typeface="Calibri" panose="020F0502020204030204" pitchFamily="34" charset="0"/>
                <a:cs typeface="Calibri" panose="020F0502020204030204" pitchFamily="34" charset="0"/>
              </a:rPr>
              <a:t>θετικό </a:t>
            </a:r>
            <a:r>
              <a:rPr lang="el-GR" dirty="0" smtClean="0">
                <a:latin typeface="Calibri" panose="020F0502020204030204" pitchFamily="34" charset="0"/>
                <a:cs typeface="Calibri" panose="020F0502020204030204" pitchFamily="34" charset="0"/>
              </a:rPr>
              <a:t>πόλο της μπαταρίας</a:t>
            </a:r>
          </a:p>
        </p:txBody>
      </p:sp>
      <p:pic>
        <p:nvPicPr>
          <p:cNvPr id="4" name="Picture 2" descr="http://photos1.blogger.com/x/blogger/3569/2389/1600/760725/Decorated_tree.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305799" y="0"/>
            <a:ext cx="1066800" cy="106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2669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2">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Cambria">
      <a:maj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Theme2" id="{F59B2DC8-A3E7-4453-8315-234A1287D304}" vid="{D5D3A880-CF44-472C-81E8-0C05555475B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Theme2</Template>
  <TotalTime>11121</TotalTime>
  <Words>983</Words>
  <Application>Microsoft Office PowerPoint</Application>
  <PresentationFormat>On-screen Show (4:3)</PresentationFormat>
  <Paragraphs>225</Paragraphs>
  <Slides>29</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Calibri</vt:lpstr>
      <vt:lpstr>Cambria</vt:lpstr>
      <vt:lpstr>Cambria Math</vt:lpstr>
      <vt:lpstr>Wingdings</vt:lpstr>
      <vt:lpstr>Wingdings 2</vt:lpstr>
      <vt:lpstr>Theme2</vt:lpstr>
      <vt:lpstr>PowerPoint Presentation</vt:lpstr>
      <vt:lpstr>Reminder…</vt:lpstr>
      <vt:lpstr>Φυσική για Μηχανικούς</vt:lpstr>
      <vt:lpstr>Φυσική για Μηχανικούς</vt:lpstr>
      <vt:lpstr>Ηλεκτρικά Κυκλώματα</vt:lpstr>
      <vt:lpstr>Ηλεκτρικά Κυκλώματα</vt:lpstr>
      <vt:lpstr>Ηλεκτρικά Κυκλώματα</vt:lpstr>
      <vt:lpstr>Ηλεκτρικά Κυκλώματα</vt:lpstr>
      <vt:lpstr>Ηλεκτρικά Κυκλώματα</vt:lpstr>
      <vt:lpstr>Ηλεκτρικά Κυκλώματα</vt:lpstr>
      <vt:lpstr>Ηλεκτρικά Κυκλώματα</vt:lpstr>
      <vt:lpstr>Ηλεκτρικά Κυκλώματα</vt:lpstr>
      <vt:lpstr>Ηλεκτρικά Κυκλώματα</vt:lpstr>
      <vt:lpstr>Ηλεκτρικά Κυκλώματα</vt:lpstr>
      <vt:lpstr>Ηλεκτρικά Κυκλώματα</vt:lpstr>
      <vt:lpstr>Ηλεκτρικά Κυκλώματα</vt:lpstr>
      <vt:lpstr>Ηλεκτρικά Κυκλώματα</vt:lpstr>
      <vt:lpstr>Ηλεκτρικά Κυκλώματα</vt:lpstr>
      <vt:lpstr>Ηλεκτρικά Κυκλώματα</vt:lpstr>
      <vt:lpstr>Ηλεκτρικά Κυκλώματα</vt:lpstr>
      <vt:lpstr>Ηλεκτρικά Κυκλώματα</vt:lpstr>
      <vt:lpstr>Ηλεκτρικά Κυκλώματα</vt:lpstr>
      <vt:lpstr>Ηλεκτρικά Κυκλώματα</vt:lpstr>
      <vt:lpstr>Ηλεκτρικά Κυκλώματα</vt:lpstr>
      <vt:lpstr>Ηλεκτρικά Κυκλώματα</vt:lpstr>
      <vt:lpstr>Ηλεκτρικά Κυκλώματα</vt:lpstr>
      <vt:lpstr>Ηλεκτρικά Κυκλώματα</vt:lpstr>
      <vt:lpstr>Ηλεκτρικά Κυκλώματα</vt:lpstr>
      <vt:lpstr>Τέλος Διάλεξης</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Φυσική για Μηχανικούς</dc:title>
  <dc:creator>George Kafentzis</dc:creator>
  <cp:lastModifiedBy>Anna Sfakianaki</cp:lastModifiedBy>
  <cp:revision>1063</cp:revision>
  <cp:lastPrinted>2019-11-14T08:09:52Z</cp:lastPrinted>
  <dcterms:created xsi:type="dcterms:W3CDTF">2006-08-16T00:00:00Z</dcterms:created>
  <dcterms:modified xsi:type="dcterms:W3CDTF">2022-12-19T10:07:29Z</dcterms:modified>
  <cp:contentStatus/>
</cp:coreProperties>
</file>